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8bb3f8696442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ffbf51d26b40bd"/>
  </p:sldMasterIdLst>
  <p:sldIdLst>
    <p:sldId xmlns:r="http://schemas.openxmlformats.org/officeDocument/2006/relationships" id="256" r:id="R53f3de0b449c4a90"/>
    <p:sldId xmlns:r="http://schemas.openxmlformats.org/officeDocument/2006/relationships" id="257" r:id="Re58c0ef0bfe94b26"/>
    <p:sldId xmlns:r="http://schemas.openxmlformats.org/officeDocument/2006/relationships" id="258" r:id="R1408ff0d35544c27"/>
    <p:sldId xmlns:r="http://schemas.openxmlformats.org/officeDocument/2006/relationships" id="259" r:id="R7edd0e9d43d14e1e"/>
    <p:sldId xmlns:r="http://schemas.openxmlformats.org/officeDocument/2006/relationships" id="260" r:id="Rb1cdfc92b1d34492"/>
    <p:sldId xmlns:r="http://schemas.openxmlformats.org/officeDocument/2006/relationships" id="261" r:id="R146e3544f58b45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ffbf51d26b40bd" /><Relationship Type="http://schemas.openxmlformats.org/officeDocument/2006/relationships/slide" Target="/ppt/slides/slide1.xml" Id="R53f3de0b449c4a90" /><Relationship Type="http://schemas.openxmlformats.org/officeDocument/2006/relationships/slide" Target="/ppt/slides/slide2.xml" Id="Re58c0ef0bfe94b26" /><Relationship Type="http://schemas.openxmlformats.org/officeDocument/2006/relationships/slide" Target="/ppt/slides/slide3.xml" Id="R1408ff0d35544c27" /><Relationship Type="http://schemas.openxmlformats.org/officeDocument/2006/relationships/slide" Target="/ppt/slides/slide4.xml" Id="R7edd0e9d43d14e1e" /><Relationship Type="http://schemas.openxmlformats.org/officeDocument/2006/relationships/slide" Target="/ppt/slides/slide5.xml" Id="Rb1cdfc92b1d34492" /><Relationship Type="http://schemas.openxmlformats.org/officeDocument/2006/relationships/slide" Target="/ppt/slides/slide6.xml" Id="R146e3544f58b45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f5d92e567840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08d6a492a64b8f" /><Relationship Type="http://schemas.openxmlformats.org/officeDocument/2006/relationships/theme" Target="/ppt/slideMasters/theme/theme1.xml" Id="Rba78f23c3b404a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08d6a492a64b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b47ebe9d6b4c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b2dd8825d46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fa0493bbc743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dfbd4400b4c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39f1ad5264c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a2d2a2c5c941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LØKKEN KJØTT OG DAGLIGVARE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Hauggata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2850 Lena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16 02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961 167 310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