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6107f4d40a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a85c0b7d4e4eef"/>
  </p:sldMasterIdLst>
  <p:sldIdLst>
    <p:sldId xmlns:r="http://schemas.openxmlformats.org/officeDocument/2006/relationships" id="256" r:id="R26735b16f2f44dc2"/>
    <p:sldId xmlns:r="http://schemas.openxmlformats.org/officeDocument/2006/relationships" id="257" r:id="R12d6021c90ef4d12"/>
    <p:sldId xmlns:r="http://schemas.openxmlformats.org/officeDocument/2006/relationships" id="258" r:id="Re2acdd802788420b"/>
    <p:sldId xmlns:r="http://schemas.openxmlformats.org/officeDocument/2006/relationships" id="259" r:id="R4b57f1e2321f442c"/>
    <p:sldId xmlns:r="http://schemas.openxmlformats.org/officeDocument/2006/relationships" id="260" r:id="R03d7c9e4fc47478d"/>
    <p:sldId xmlns:r="http://schemas.openxmlformats.org/officeDocument/2006/relationships" id="261" r:id="Rb471fb5da7c0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a85c0b7d4e4eef" /><Relationship Type="http://schemas.openxmlformats.org/officeDocument/2006/relationships/slide" Target="/ppt/slides/slide1.xml" Id="R26735b16f2f44dc2" /><Relationship Type="http://schemas.openxmlformats.org/officeDocument/2006/relationships/slide" Target="/ppt/slides/slide2.xml" Id="R12d6021c90ef4d12" /><Relationship Type="http://schemas.openxmlformats.org/officeDocument/2006/relationships/slide" Target="/ppt/slides/slide3.xml" Id="Re2acdd802788420b" /><Relationship Type="http://schemas.openxmlformats.org/officeDocument/2006/relationships/slide" Target="/ppt/slides/slide4.xml" Id="R4b57f1e2321f442c" /><Relationship Type="http://schemas.openxmlformats.org/officeDocument/2006/relationships/slide" Target="/ppt/slides/slide5.xml" Id="R03d7c9e4fc47478d" /><Relationship Type="http://schemas.openxmlformats.org/officeDocument/2006/relationships/slide" Target="/ppt/slides/slide6.xml" Id="Rb471fb5da7c0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e35c12e54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2f3bf092b4e62" /><Relationship Type="http://schemas.openxmlformats.org/officeDocument/2006/relationships/theme" Target="/ppt/slideMasters/theme/theme1.xml" Id="R1dd20cddf8c2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32f3bf092b4e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01b957c18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88e1824f444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7ecfd979a48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6491d7d1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2e554689340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598cc24ba46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BORETTSLAGET NYE SCHOUTERRASSEN 30-36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NYE SCHOUTERRASSEN 30-36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BORETTSLAGET NYE SCHOUTERRASSEN 30-36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NYE SCHOUTERRASSEN 30-36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NYE SCHOUTERRASSEN 30-36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NYE SCHOUTERRASSEN 30-36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3 393 877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1 268 846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−10 425 430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4 682 177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NYE SCHOUTERRASSEN 30-36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961 188 113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NYE SCHOUTERRASSEN 30-36</a:t>
            </a:r>
          </a:p>
        </p:txBody>
      </p:sp>
    </p:spTree>
  </p:cSld>
  <p:clrMapOvr>
    <a:masterClrMapping xmlns:a="http://schemas.openxmlformats.org/drawingml/2006/main"/>
  </p:clrMapOvr>
</p:sld>
</file>