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00d38d4b2db45b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0f2c4067ad6461d"/>
  </p:sldMasterIdLst>
  <p:sldIdLst>
    <p:sldId xmlns:r="http://schemas.openxmlformats.org/officeDocument/2006/relationships" id="256" r:id="Rc86c4b0aed0e4ff5"/>
    <p:sldId xmlns:r="http://schemas.openxmlformats.org/officeDocument/2006/relationships" id="257" r:id="Ra18933e739924be9"/>
    <p:sldId xmlns:r="http://schemas.openxmlformats.org/officeDocument/2006/relationships" id="258" r:id="R63dbb5d96f924987"/>
    <p:sldId xmlns:r="http://schemas.openxmlformats.org/officeDocument/2006/relationships" id="259" r:id="Ra0ae3bc7359a40a1"/>
    <p:sldId xmlns:r="http://schemas.openxmlformats.org/officeDocument/2006/relationships" id="260" r:id="Rb665c94220ee4456"/>
    <p:sldId xmlns:r="http://schemas.openxmlformats.org/officeDocument/2006/relationships" id="261" r:id="R85b77cf3de804ea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f2c4067ad6461d" /><Relationship Type="http://schemas.openxmlformats.org/officeDocument/2006/relationships/slide" Target="/ppt/slides/slide1.xml" Id="Rc86c4b0aed0e4ff5" /><Relationship Type="http://schemas.openxmlformats.org/officeDocument/2006/relationships/slide" Target="/ppt/slides/slide2.xml" Id="Ra18933e739924be9" /><Relationship Type="http://schemas.openxmlformats.org/officeDocument/2006/relationships/slide" Target="/ppt/slides/slide3.xml" Id="R63dbb5d96f924987" /><Relationship Type="http://schemas.openxmlformats.org/officeDocument/2006/relationships/slide" Target="/ppt/slides/slide4.xml" Id="Ra0ae3bc7359a40a1" /><Relationship Type="http://schemas.openxmlformats.org/officeDocument/2006/relationships/slide" Target="/ppt/slides/slide5.xml" Id="Rb665c94220ee4456" /><Relationship Type="http://schemas.openxmlformats.org/officeDocument/2006/relationships/slide" Target="/ppt/slides/slide6.xml" Id="R85b77cf3de804ea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b716fa9124465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8ee01a24754773" /><Relationship Type="http://schemas.openxmlformats.org/officeDocument/2006/relationships/theme" Target="/ppt/slideMasters/theme/theme1.xml" Id="R2f02207afc124ae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d8ee01a2475477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6fcee55b3c448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7e76a763544de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b1ce22857e4f8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c5a59942c5418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eb3ad69b9f480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2387c235a24a1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MOLLAN DOCK AND SLIPWAY CONSTRUCTIONS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MOLLAN DOCK AND SLIPWAY CONSTRUCTIONS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MOLLAN DOCK AND SLIPWAY CONSTRUCTIONS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MOLLAN DOCK AND SLIPWAY CONSTRUCTIONS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MOLLAN DOCK AND SLIPWAY CONSTRUCTIONS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MOLLAN DOCK AND SLIPWAY CONSTRUCTIONS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Freiveien 31A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6511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961 799 708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MOLLAN DOCK AND SLIPWAY CONSTRUCTIONS AS</a:t>
            </a:r>
          </a:p>
        </p:txBody>
      </p:sp>
    </p:spTree>
  </p:cSld>
  <p:clrMapOvr>
    <a:masterClrMapping xmlns:a="http://schemas.openxmlformats.org/drawingml/2006/main"/>
  </p:clrMapOvr>
</p:sld>
</file>