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51fc9e568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4a11452cc4676"/>
  </p:sldMasterIdLst>
  <p:sldIdLst>
    <p:sldId xmlns:r="http://schemas.openxmlformats.org/officeDocument/2006/relationships" id="256" r:id="Rceb451903ffb4830"/>
    <p:sldId xmlns:r="http://schemas.openxmlformats.org/officeDocument/2006/relationships" id="257" r:id="Rc7c041f7d1344656"/>
    <p:sldId xmlns:r="http://schemas.openxmlformats.org/officeDocument/2006/relationships" id="258" r:id="Rc3479f873a264044"/>
    <p:sldId xmlns:r="http://schemas.openxmlformats.org/officeDocument/2006/relationships" id="259" r:id="R43531f1353a64ce1"/>
    <p:sldId xmlns:r="http://schemas.openxmlformats.org/officeDocument/2006/relationships" id="260" r:id="R48d92466303f4040"/>
    <p:sldId xmlns:r="http://schemas.openxmlformats.org/officeDocument/2006/relationships" id="261" r:id="Rec9b0b1155344c0c"/>
    <p:sldId xmlns:r="http://schemas.openxmlformats.org/officeDocument/2006/relationships" id="262" r:id="Rd99d453dd9a4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4a11452cc4676" /><Relationship Type="http://schemas.openxmlformats.org/officeDocument/2006/relationships/slide" Target="/ppt/slides/slide1.xml" Id="Rceb451903ffb4830" /><Relationship Type="http://schemas.openxmlformats.org/officeDocument/2006/relationships/slide" Target="/ppt/slides/slide2.xml" Id="Rc7c041f7d1344656" /><Relationship Type="http://schemas.openxmlformats.org/officeDocument/2006/relationships/slide" Target="/ppt/slides/slide3.xml" Id="Rc3479f873a264044" /><Relationship Type="http://schemas.openxmlformats.org/officeDocument/2006/relationships/slide" Target="/ppt/slides/slide4.xml" Id="R43531f1353a64ce1" /><Relationship Type="http://schemas.openxmlformats.org/officeDocument/2006/relationships/slide" Target="/ppt/slides/slide5.xml" Id="R48d92466303f4040" /><Relationship Type="http://schemas.openxmlformats.org/officeDocument/2006/relationships/slide" Target="/ppt/slides/slide6.xml" Id="Rec9b0b1155344c0c" /><Relationship Type="http://schemas.openxmlformats.org/officeDocument/2006/relationships/slide" Target="/ppt/slides/slide7.xml" Id="Rd99d453dd9a4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c405993db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e32302214719" /><Relationship Type="http://schemas.openxmlformats.org/officeDocument/2006/relationships/theme" Target="/ppt/slideMasters/theme/theme1.xml" Id="Rbf838cb4f72e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8e3230221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7ce5505d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d15a4739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6b43a750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6c8e26d6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996dc3d2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f27b2ee7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291511a5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