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2768a4a13a42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b0a45ae5044331"/>
  </p:sldMasterIdLst>
  <p:sldIdLst>
    <p:sldId xmlns:r="http://schemas.openxmlformats.org/officeDocument/2006/relationships" id="256" r:id="R0a64ff7c669b419b"/>
    <p:sldId xmlns:r="http://schemas.openxmlformats.org/officeDocument/2006/relationships" id="257" r:id="R26e7bda070d045a4"/>
    <p:sldId xmlns:r="http://schemas.openxmlformats.org/officeDocument/2006/relationships" id="258" r:id="R23ba24943e174758"/>
    <p:sldId xmlns:r="http://schemas.openxmlformats.org/officeDocument/2006/relationships" id="259" r:id="R6697ebfedcbf4ee4"/>
    <p:sldId xmlns:r="http://schemas.openxmlformats.org/officeDocument/2006/relationships" id="260" r:id="R5600d8dbcd2e4bd3"/>
    <p:sldId xmlns:r="http://schemas.openxmlformats.org/officeDocument/2006/relationships" id="261" r:id="Ra30e474b143f4c5f"/>
    <p:sldId xmlns:r="http://schemas.openxmlformats.org/officeDocument/2006/relationships" id="262" r:id="Rf206167762ba40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0a45ae5044331" /><Relationship Type="http://schemas.openxmlformats.org/officeDocument/2006/relationships/slide" Target="/ppt/slides/slide1.xml" Id="R0a64ff7c669b419b" /><Relationship Type="http://schemas.openxmlformats.org/officeDocument/2006/relationships/slide" Target="/ppt/slides/slide2.xml" Id="R26e7bda070d045a4" /><Relationship Type="http://schemas.openxmlformats.org/officeDocument/2006/relationships/slide" Target="/ppt/slides/slide3.xml" Id="R23ba24943e174758" /><Relationship Type="http://schemas.openxmlformats.org/officeDocument/2006/relationships/slide" Target="/ppt/slides/slide4.xml" Id="R6697ebfedcbf4ee4" /><Relationship Type="http://schemas.openxmlformats.org/officeDocument/2006/relationships/slide" Target="/ppt/slides/slide5.xml" Id="R5600d8dbcd2e4bd3" /><Relationship Type="http://schemas.openxmlformats.org/officeDocument/2006/relationships/slide" Target="/ppt/slides/slide6.xml" Id="Ra30e474b143f4c5f" /><Relationship Type="http://schemas.openxmlformats.org/officeDocument/2006/relationships/slide" Target="/ppt/slides/slide7.xml" Id="Rf206167762ba40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45f79659443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2e707a8ce4168" /><Relationship Type="http://schemas.openxmlformats.org/officeDocument/2006/relationships/theme" Target="/ppt/slideMasters/theme/theme1.xml" Id="R49065908b6f54d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12e707a8ce41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15eaf467249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91e32916742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e119905bb42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927774bc942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ec101bab143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e6f558c8d42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16146824749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VENTILASJON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 JAN PETTER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KAI ROGER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NORODD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Kai Roger Sagosen, Øvre Riplegården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50 96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kai@norskventilasjon.no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962 341 721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