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400f26eb6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fdb40b18e04f8b"/>
  </p:sldMasterIdLst>
  <p:sldIdLst>
    <p:sldId xmlns:r="http://schemas.openxmlformats.org/officeDocument/2006/relationships" id="256" r:id="Rb0841ac5c6764f8c"/>
    <p:sldId xmlns:r="http://schemas.openxmlformats.org/officeDocument/2006/relationships" id="257" r:id="R56e47ff09a134f10"/>
    <p:sldId xmlns:r="http://schemas.openxmlformats.org/officeDocument/2006/relationships" id="258" r:id="Rccaf0b575a344a3c"/>
    <p:sldId xmlns:r="http://schemas.openxmlformats.org/officeDocument/2006/relationships" id="259" r:id="Rdece5b1a268b451c"/>
    <p:sldId xmlns:r="http://schemas.openxmlformats.org/officeDocument/2006/relationships" id="260" r:id="R35dd1bc383434c61"/>
    <p:sldId xmlns:r="http://schemas.openxmlformats.org/officeDocument/2006/relationships" id="261" r:id="Reef21b5352ca48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fdb40b18e04f8b" /><Relationship Type="http://schemas.openxmlformats.org/officeDocument/2006/relationships/slide" Target="/ppt/slides/slide1.xml" Id="Rb0841ac5c6764f8c" /><Relationship Type="http://schemas.openxmlformats.org/officeDocument/2006/relationships/slide" Target="/ppt/slides/slide2.xml" Id="R56e47ff09a134f10" /><Relationship Type="http://schemas.openxmlformats.org/officeDocument/2006/relationships/slide" Target="/ppt/slides/slide3.xml" Id="Rccaf0b575a344a3c" /><Relationship Type="http://schemas.openxmlformats.org/officeDocument/2006/relationships/slide" Target="/ppt/slides/slide4.xml" Id="Rdece5b1a268b451c" /><Relationship Type="http://schemas.openxmlformats.org/officeDocument/2006/relationships/slide" Target="/ppt/slides/slide5.xml" Id="R35dd1bc383434c61" /><Relationship Type="http://schemas.openxmlformats.org/officeDocument/2006/relationships/slide" Target="/ppt/slides/slide6.xml" Id="Reef21b5352ca48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fd21abec03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e93d68b514118" /><Relationship Type="http://schemas.openxmlformats.org/officeDocument/2006/relationships/theme" Target="/ppt/slideMasters/theme/theme1.xml" Id="R57f2c722540546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5e93d68b51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9acc8019642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dcfae3ce14b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026365cba4c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911c497ee4f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b9d722ec9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405f6d5ad4f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 REVISJON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 REVISJON ble etablert [år] og holder til i Eina.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2 418 350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2 132 914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 Øye, Randi Øye, Teiterudbakken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2843 Eina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randi.oye@oyerevisjon.dk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www.oyerevisjon.no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962 583 024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 REVISJON</a:t>
            </a:r>
          </a:p>
        </p:txBody>
      </p:sp>
    </p:spTree>
  </p:cSld>
  <p:clrMapOvr>
    <a:masterClrMapping xmlns:a="http://schemas.openxmlformats.org/drawingml/2006/main"/>
  </p:clrMapOvr>
</p:sld>
</file>