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56e59aa67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dc605e6d24d33"/>
  </p:sldMasterIdLst>
  <p:sldIdLst>
    <p:sldId xmlns:r="http://schemas.openxmlformats.org/officeDocument/2006/relationships" id="256" r:id="R3b5585e443984f44"/>
    <p:sldId xmlns:r="http://schemas.openxmlformats.org/officeDocument/2006/relationships" id="257" r:id="R036194d15d0149c1"/>
    <p:sldId xmlns:r="http://schemas.openxmlformats.org/officeDocument/2006/relationships" id="258" r:id="R1673faf58a5641c0"/>
    <p:sldId xmlns:r="http://schemas.openxmlformats.org/officeDocument/2006/relationships" id="259" r:id="R3da1549f03424d6c"/>
    <p:sldId xmlns:r="http://schemas.openxmlformats.org/officeDocument/2006/relationships" id="260" r:id="R4b592b34e8fe4efe"/>
    <p:sldId xmlns:r="http://schemas.openxmlformats.org/officeDocument/2006/relationships" id="261" r:id="Re966f2b0e9c14201"/>
    <p:sldId xmlns:r="http://schemas.openxmlformats.org/officeDocument/2006/relationships" id="262" r:id="Rba515732f541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dc605e6d24d33" /><Relationship Type="http://schemas.openxmlformats.org/officeDocument/2006/relationships/slide" Target="/ppt/slides/slide1.xml" Id="R3b5585e443984f44" /><Relationship Type="http://schemas.openxmlformats.org/officeDocument/2006/relationships/slide" Target="/ppt/slides/slide2.xml" Id="R036194d15d0149c1" /><Relationship Type="http://schemas.openxmlformats.org/officeDocument/2006/relationships/slide" Target="/ppt/slides/slide3.xml" Id="R1673faf58a5641c0" /><Relationship Type="http://schemas.openxmlformats.org/officeDocument/2006/relationships/slide" Target="/ppt/slides/slide4.xml" Id="R3da1549f03424d6c" /><Relationship Type="http://schemas.openxmlformats.org/officeDocument/2006/relationships/slide" Target="/ppt/slides/slide5.xml" Id="R4b592b34e8fe4efe" /><Relationship Type="http://schemas.openxmlformats.org/officeDocument/2006/relationships/slide" Target="/ppt/slides/slide6.xml" Id="Re966f2b0e9c14201" /><Relationship Type="http://schemas.openxmlformats.org/officeDocument/2006/relationships/slide" Target="/ppt/slides/slide7.xml" Id="Rba515732f541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a120ff4814b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6ccaaf53c42d5" /><Relationship Type="http://schemas.openxmlformats.org/officeDocument/2006/relationships/theme" Target="/ppt/slideMasters/theme/theme1.xml" Id="R874eeff1d27b4c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6ccaaf53c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ed32098cf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ad607fee9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f6dbc6e2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0238383dd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20a8b634b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7557542ae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cd3c8165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