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976aa6982144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17809c78884530"/>
  </p:sldMasterIdLst>
  <p:sldIdLst>
    <p:sldId xmlns:r="http://schemas.openxmlformats.org/officeDocument/2006/relationships" id="256" r:id="Rd2fbefeb538544e4"/>
    <p:sldId xmlns:r="http://schemas.openxmlformats.org/officeDocument/2006/relationships" id="257" r:id="R33df83aab8864534"/>
    <p:sldId xmlns:r="http://schemas.openxmlformats.org/officeDocument/2006/relationships" id="258" r:id="R8565c1634c9743ee"/>
    <p:sldId xmlns:r="http://schemas.openxmlformats.org/officeDocument/2006/relationships" id="259" r:id="Rf26def3952b64957"/>
    <p:sldId xmlns:r="http://schemas.openxmlformats.org/officeDocument/2006/relationships" id="260" r:id="R9b878958dde343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7809c78884530" /><Relationship Type="http://schemas.openxmlformats.org/officeDocument/2006/relationships/slide" Target="/ppt/slides/slide1.xml" Id="Rd2fbefeb538544e4" /><Relationship Type="http://schemas.openxmlformats.org/officeDocument/2006/relationships/slide" Target="/ppt/slides/slide2.xml" Id="R33df83aab8864534" /><Relationship Type="http://schemas.openxmlformats.org/officeDocument/2006/relationships/slide" Target="/ppt/slides/slide3.xml" Id="R8565c1634c9743ee" /><Relationship Type="http://schemas.openxmlformats.org/officeDocument/2006/relationships/slide" Target="/ppt/slides/slide4.xml" Id="Rf26def3952b64957" /><Relationship Type="http://schemas.openxmlformats.org/officeDocument/2006/relationships/slide" Target="/ppt/slides/slide5.xml" Id="R9b878958dde343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8c2d91000e42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2bc59180a4a4e" /><Relationship Type="http://schemas.openxmlformats.org/officeDocument/2006/relationships/theme" Target="/ppt/slideMasters/theme/theme1.xml" Id="Rd08a6de016a54a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12bc59180a4a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dd17e8b8a41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e01740e9b846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9a8a1aad144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332ce33c94c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a1d51ce5944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PROSJEKTUTVIKLING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