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68aff04a57344a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eecacbfb0bb45b4"/>
  </p:sldMasterIdLst>
  <p:sldIdLst>
    <p:sldId xmlns:r="http://schemas.openxmlformats.org/officeDocument/2006/relationships" id="256" r:id="R668ed4c18a2f4422"/>
    <p:sldId xmlns:r="http://schemas.openxmlformats.org/officeDocument/2006/relationships" id="257" r:id="R21206d2897ae44b5"/>
    <p:sldId xmlns:r="http://schemas.openxmlformats.org/officeDocument/2006/relationships" id="258" r:id="Raefb417e693846b8"/>
    <p:sldId xmlns:r="http://schemas.openxmlformats.org/officeDocument/2006/relationships" id="259" r:id="R43161e97674042c3"/>
    <p:sldId xmlns:r="http://schemas.openxmlformats.org/officeDocument/2006/relationships" id="260" r:id="R0ac0b74b94d34ae5"/>
    <p:sldId xmlns:r="http://schemas.openxmlformats.org/officeDocument/2006/relationships" id="261" r:id="R5fa95d5a18c6474d"/>
    <p:sldId xmlns:r="http://schemas.openxmlformats.org/officeDocument/2006/relationships" id="262" r:id="R008290ff2f534b1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ecacbfb0bb45b4" /><Relationship Type="http://schemas.openxmlformats.org/officeDocument/2006/relationships/slide" Target="/ppt/slides/slide1.xml" Id="R668ed4c18a2f4422" /><Relationship Type="http://schemas.openxmlformats.org/officeDocument/2006/relationships/slide" Target="/ppt/slides/slide2.xml" Id="R21206d2897ae44b5" /><Relationship Type="http://schemas.openxmlformats.org/officeDocument/2006/relationships/slide" Target="/ppt/slides/slide3.xml" Id="Raefb417e693846b8" /><Relationship Type="http://schemas.openxmlformats.org/officeDocument/2006/relationships/slide" Target="/ppt/slides/slide4.xml" Id="R43161e97674042c3" /><Relationship Type="http://schemas.openxmlformats.org/officeDocument/2006/relationships/slide" Target="/ppt/slides/slide5.xml" Id="R0ac0b74b94d34ae5" /><Relationship Type="http://schemas.openxmlformats.org/officeDocument/2006/relationships/slide" Target="/ppt/slides/slide6.xml" Id="R5fa95d5a18c6474d" /><Relationship Type="http://schemas.openxmlformats.org/officeDocument/2006/relationships/slide" Target="/ppt/slides/slide7.xml" Id="R008290ff2f534b1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bfa468a03344f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3e18d242264b6e" /><Relationship Type="http://schemas.openxmlformats.org/officeDocument/2006/relationships/theme" Target="/ppt/slideMasters/theme/theme1.xml" Id="R4a7b61c0746a4d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73e18d242264b6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87afe3d6064c6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92b603829642d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c43fb8e1764e7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7d81cdf01b41a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84902f630f447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0c32c68517407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618d11ffa1485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NORBIL EIENDOM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NORBIL EIENDOM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NORBIL EIENDOM ble etablert [år] og holder til i Harstad.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NORBIL EIENDOM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NORBIL EIENDOM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NORBIL EIENDOM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2 355 142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1 632 942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1 430 965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5 055 086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7 326 360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NORBIL EIENDOM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PAULSEN INGAR ELLING  –  52,0 %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PAULSEN ILJEN HELEN  –  24,0 %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PAULSEN MARIANNE  –  24,0 %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NORBIL EIENDOM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Rundhågen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9409 Harstad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963 401 949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NORBIL EIENDOM</a:t>
            </a:r>
          </a:p>
        </p:txBody>
      </p:sp>
    </p:spTree>
  </p:cSld>
  <p:clrMapOvr>
    <a:masterClrMapping xmlns:a="http://schemas.openxmlformats.org/drawingml/2006/main"/>
  </p:clrMapOvr>
</p:sld>
</file>