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e0623a3264b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d3ba6e7774f8c"/>
  </p:sldMasterIdLst>
  <p:sldIdLst>
    <p:sldId xmlns:r="http://schemas.openxmlformats.org/officeDocument/2006/relationships" id="256" r:id="R9222fe999f3041f3"/>
    <p:sldId xmlns:r="http://schemas.openxmlformats.org/officeDocument/2006/relationships" id="257" r:id="Ra43c5319bc2249cf"/>
    <p:sldId xmlns:r="http://schemas.openxmlformats.org/officeDocument/2006/relationships" id="258" r:id="R322712da831f4080"/>
    <p:sldId xmlns:r="http://schemas.openxmlformats.org/officeDocument/2006/relationships" id="259" r:id="R1bc0df7d774341a7"/>
    <p:sldId xmlns:r="http://schemas.openxmlformats.org/officeDocument/2006/relationships" id="260" r:id="Ra003bfd0308a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d3ba6e7774f8c" /><Relationship Type="http://schemas.openxmlformats.org/officeDocument/2006/relationships/slide" Target="/ppt/slides/slide1.xml" Id="R9222fe999f3041f3" /><Relationship Type="http://schemas.openxmlformats.org/officeDocument/2006/relationships/slide" Target="/ppt/slides/slide2.xml" Id="Ra43c5319bc2249cf" /><Relationship Type="http://schemas.openxmlformats.org/officeDocument/2006/relationships/slide" Target="/ppt/slides/slide3.xml" Id="R322712da831f4080" /><Relationship Type="http://schemas.openxmlformats.org/officeDocument/2006/relationships/slide" Target="/ppt/slides/slide4.xml" Id="R1bc0df7d774341a7" /><Relationship Type="http://schemas.openxmlformats.org/officeDocument/2006/relationships/slide" Target="/ppt/slides/slide5.xml" Id="Ra003bfd0308a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283f835c7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32432915f445e" /><Relationship Type="http://schemas.openxmlformats.org/officeDocument/2006/relationships/theme" Target="/ppt/slideMasters/theme/theme1.xml" Id="Rbdef8bd834f44c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32432915f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3daa110d14d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054cb103a44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9f631256c41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a1cad09dc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d0c7b879647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KÅRHAMN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KÅRHAMN HANDEL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963 513 607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