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84b8d0e01247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71345095940c9"/>
  </p:sldMasterIdLst>
  <p:sldIdLst>
    <p:sldId xmlns:r="http://schemas.openxmlformats.org/officeDocument/2006/relationships" id="256" r:id="R315dd237153d4408"/>
    <p:sldId xmlns:r="http://schemas.openxmlformats.org/officeDocument/2006/relationships" id="257" r:id="R14bdc8d61d5f4fa1"/>
    <p:sldId xmlns:r="http://schemas.openxmlformats.org/officeDocument/2006/relationships" id="258" r:id="R738656f6aff0440e"/>
    <p:sldId xmlns:r="http://schemas.openxmlformats.org/officeDocument/2006/relationships" id="259" r:id="R19017aca242d46cd"/>
    <p:sldId xmlns:r="http://schemas.openxmlformats.org/officeDocument/2006/relationships" id="260" r:id="Rd16f92e4e1074d7f"/>
    <p:sldId xmlns:r="http://schemas.openxmlformats.org/officeDocument/2006/relationships" id="261" r:id="R664aa2b4e983483d"/>
    <p:sldId xmlns:r="http://schemas.openxmlformats.org/officeDocument/2006/relationships" id="262" r:id="R861a9ed035b44a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71345095940c9" /><Relationship Type="http://schemas.openxmlformats.org/officeDocument/2006/relationships/slide" Target="/ppt/slides/slide1.xml" Id="R315dd237153d4408" /><Relationship Type="http://schemas.openxmlformats.org/officeDocument/2006/relationships/slide" Target="/ppt/slides/slide2.xml" Id="R14bdc8d61d5f4fa1" /><Relationship Type="http://schemas.openxmlformats.org/officeDocument/2006/relationships/slide" Target="/ppt/slides/slide3.xml" Id="R738656f6aff0440e" /><Relationship Type="http://schemas.openxmlformats.org/officeDocument/2006/relationships/slide" Target="/ppt/slides/slide4.xml" Id="R19017aca242d46cd" /><Relationship Type="http://schemas.openxmlformats.org/officeDocument/2006/relationships/slide" Target="/ppt/slides/slide5.xml" Id="Rd16f92e4e1074d7f" /><Relationship Type="http://schemas.openxmlformats.org/officeDocument/2006/relationships/slide" Target="/ppt/slides/slide6.xml" Id="R664aa2b4e983483d" /><Relationship Type="http://schemas.openxmlformats.org/officeDocument/2006/relationships/slide" Target="/ppt/slides/slide7.xml" Id="R861a9ed035b44a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944d631584e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1e8660f6f4e55" /><Relationship Type="http://schemas.openxmlformats.org/officeDocument/2006/relationships/theme" Target="/ppt/slideMasters/theme/theme1.xml" Id="R2f11c7cd26d947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81e8660f6f4e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9253774324e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40d0ecc5844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1d930c64f45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d2903b6184c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8e896e89c46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e592406d94e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0f057539842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AGDERBYGG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62 459 597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−4 153 250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−3 774 829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19 673 170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45 031 866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 I SØR 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JØRUND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JORE EGIL ANDRÉ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ENGEDAL SVEIN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10 60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post@agderbygg.no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963 520 913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