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bc033ad6dc4b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c00a170fc34359"/>
  </p:sldMasterIdLst>
  <p:sldIdLst>
    <p:sldId xmlns:r="http://schemas.openxmlformats.org/officeDocument/2006/relationships" id="256" r:id="Ra776b87ad55946ba"/>
    <p:sldId xmlns:r="http://schemas.openxmlformats.org/officeDocument/2006/relationships" id="257" r:id="R25d4f148cb8049a8"/>
    <p:sldId xmlns:r="http://schemas.openxmlformats.org/officeDocument/2006/relationships" id="258" r:id="Rd48f0c53f4504aa0"/>
    <p:sldId xmlns:r="http://schemas.openxmlformats.org/officeDocument/2006/relationships" id="259" r:id="Rb942966495044cf9"/>
    <p:sldId xmlns:r="http://schemas.openxmlformats.org/officeDocument/2006/relationships" id="260" r:id="R408f075befea411c"/>
    <p:sldId xmlns:r="http://schemas.openxmlformats.org/officeDocument/2006/relationships" id="261" r:id="Rbc29fa9e92ed4481"/>
    <p:sldId xmlns:r="http://schemas.openxmlformats.org/officeDocument/2006/relationships" id="262" r:id="R7132f86445a944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00a170fc34359" /><Relationship Type="http://schemas.openxmlformats.org/officeDocument/2006/relationships/slide" Target="/ppt/slides/slide1.xml" Id="Ra776b87ad55946ba" /><Relationship Type="http://schemas.openxmlformats.org/officeDocument/2006/relationships/slide" Target="/ppt/slides/slide2.xml" Id="R25d4f148cb8049a8" /><Relationship Type="http://schemas.openxmlformats.org/officeDocument/2006/relationships/slide" Target="/ppt/slides/slide3.xml" Id="Rd48f0c53f4504aa0" /><Relationship Type="http://schemas.openxmlformats.org/officeDocument/2006/relationships/slide" Target="/ppt/slides/slide4.xml" Id="Rb942966495044cf9" /><Relationship Type="http://schemas.openxmlformats.org/officeDocument/2006/relationships/slide" Target="/ppt/slides/slide5.xml" Id="R408f075befea411c" /><Relationship Type="http://schemas.openxmlformats.org/officeDocument/2006/relationships/slide" Target="/ppt/slides/slide6.xml" Id="Rbc29fa9e92ed4481" /><Relationship Type="http://schemas.openxmlformats.org/officeDocument/2006/relationships/slide" Target="/ppt/slides/slide7.xml" Id="R7132f86445a944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d748285904c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c6cae1fd5411d" /><Relationship Type="http://schemas.openxmlformats.org/officeDocument/2006/relationships/theme" Target="/ppt/slideMasters/theme/theme1.xml" Id="R856644e8a2fa4e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6c6cae1fd541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55022910c43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80ced5a0144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0a14a5e5846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db213a2af40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c1dfe826c4f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e8e8d7a5e40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3d1deef8646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DØNNUM GRIS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DØNNUM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DØNNUM GRIS AS ble etablert [år] og holder til i Sørskogbygda.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DØNNUM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DØNNUM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DØNNUM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248 660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DØNNUM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DØNNUM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DØNNUM GRIS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Brattbakken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2412 Sørskogbygda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41 40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963 563 590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DØNNUM GRIS AS</a:t>
            </a:r>
          </a:p>
        </p:txBody>
      </p:sp>
    </p:spTree>
  </p:cSld>
  <p:clrMapOvr>
    <a:masterClrMapping xmlns:a="http://schemas.openxmlformats.org/drawingml/2006/main"/>
  </p:clrMapOvr>
</p:sld>
</file>