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1c410eb8c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bb15ee519443a9"/>
  </p:sldMasterIdLst>
  <p:sldIdLst>
    <p:sldId xmlns:r="http://schemas.openxmlformats.org/officeDocument/2006/relationships" id="256" r:id="Rd1f008186e8c43e7"/>
    <p:sldId xmlns:r="http://schemas.openxmlformats.org/officeDocument/2006/relationships" id="257" r:id="R415c4e5049354a8d"/>
    <p:sldId xmlns:r="http://schemas.openxmlformats.org/officeDocument/2006/relationships" id="258" r:id="R261dd6e7b2db4921"/>
    <p:sldId xmlns:r="http://schemas.openxmlformats.org/officeDocument/2006/relationships" id="259" r:id="Ra6985ae6ef6241e4"/>
    <p:sldId xmlns:r="http://schemas.openxmlformats.org/officeDocument/2006/relationships" id="260" r:id="R28369076f7304169"/>
    <p:sldId xmlns:r="http://schemas.openxmlformats.org/officeDocument/2006/relationships" id="261" r:id="Rb83b662e64924514"/>
    <p:sldId xmlns:r="http://schemas.openxmlformats.org/officeDocument/2006/relationships" id="262" r:id="Rf6005566673f4b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b15ee519443a9" /><Relationship Type="http://schemas.openxmlformats.org/officeDocument/2006/relationships/slide" Target="/ppt/slides/slide1.xml" Id="Rd1f008186e8c43e7" /><Relationship Type="http://schemas.openxmlformats.org/officeDocument/2006/relationships/slide" Target="/ppt/slides/slide2.xml" Id="R415c4e5049354a8d" /><Relationship Type="http://schemas.openxmlformats.org/officeDocument/2006/relationships/slide" Target="/ppt/slides/slide3.xml" Id="R261dd6e7b2db4921" /><Relationship Type="http://schemas.openxmlformats.org/officeDocument/2006/relationships/slide" Target="/ppt/slides/slide4.xml" Id="Ra6985ae6ef6241e4" /><Relationship Type="http://schemas.openxmlformats.org/officeDocument/2006/relationships/slide" Target="/ppt/slides/slide5.xml" Id="R28369076f7304169" /><Relationship Type="http://schemas.openxmlformats.org/officeDocument/2006/relationships/slide" Target="/ppt/slides/slide6.xml" Id="Rb83b662e64924514" /><Relationship Type="http://schemas.openxmlformats.org/officeDocument/2006/relationships/slide" Target="/ppt/slides/slide7.xml" Id="Rf6005566673f4b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8e697c08d4b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503ef9bed43be" /><Relationship Type="http://schemas.openxmlformats.org/officeDocument/2006/relationships/theme" Target="/ppt/slideMasters/theme/theme1.xml" Id="R3270204166844b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c503ef9bed43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2b0bb7f0045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a5059169f46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3dd8f253844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6173dfbdd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d050168434f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3cc12d48e46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2f3b45cd144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TOPCAMP MOSJØEN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TOPCAMP MOSJØEN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7 387 814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428 683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11 623 628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TOPCAMP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963 671 539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