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0257cdeb0342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84ff23cf9d49f5"/>
  </p:sldMasterIdLst>
  <p:sldIdLst>
    <p:sldId xmlns:r="http://schemas.openxmlformats.org/officeDocument/2006/relationships" id="256" r:id="R8cff1d5599d14571"/>
    <p:sldId xmlns:r="http://schemas.openxmlformats.org/officeDocument/2006/relationships" id="257" r:id="R82cc9e6a069d481d"/>
    <p:sldId xmlns:r="http://schemas.openxmlformats.org/officeDocument/2006/relationships" id="258" r:id="R77adc5dacfd14565"/>
    <p:sldId xmlns:r="http://schemas.openxmlformats.org/officeDocument/2006/relationships" id="259" r:id="Rc9d1d68f75574abd"/>
    <p:sldId xmlns:r="http://schemas.openxmlformats.org/officeDocument/2006/relationships" id="260" r:id="Ra35ff850b32245b2"/>
    <p:sldId xmlns:r="http://schemas.openxmlformats.org/officeDocument/2006/relationships" id="261" r:id="Rd1751dd6d7ee4141"/>
    <p:sldId xmlns:r="http://schemas.openxmlformats.org/officeDocument/2006/relationships" id="262" r:id="Rb1765a425e8b4a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84ff23cf9d49f5" /><Relationship Type="http://schemas.openxmlformats.org/officeDocument/2006/relationships/slide" Target="/ppt/slides/slide1.xml" Id="R8cff1d5599d14571" /><Relationship Type="http://schemas.openxmlformats.org/officeDocument/2006/relationships/slide" Target="/ppt/slides/slide2.xml" Id="R82cc9e6a069d481d" /><Relationship Type="http://schemas.openxmlformats.org/officeDocument/2006/relationships/slide" Target="/ppt/slides/slide3.xml" Id="R77adc5dacfd14565" /><Relationship Type="http://schemas.openxmlformats.org/officeDocument/2006/relationships/slide" Target="/ppt/slides/slide4.xml" Id="Rc9d1d68f75574abd" /><Relationship Type="http://schemas.openxmlformats.org/officeDocument/2006/relationships/slide" Target="/ppt/slides/slide5.xml" Id="Ra35ff850b32245b2" /><Relationship Type="http://schemas.openxmlformats.org/officeDocument/2006/relationships/slide" Target="/ppt/slides/slide6.xml" Id="Rd1751dd6d7ee4141" /><Relationship Type="http://schemas.openxmlformats.org/officeDocument/2006/relationships/slide" Target="/ppt/slides/slide7.xml" Id="Rb1765a425e8b4a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21f1020b6c47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92e77e4244f0b" /><Relationship Type="http://schemas.openxmlformats.org/officeDocument/2006/relationships/theme" Target="/ppt/slideMasters/theme/theme1.xml" Id="R0b1a5c387e3f4b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a92e77e4244f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cc69f47f643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aa5b186d344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6cbe87ed84e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dc1e52a2946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4d605d41e46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b8e0ab2e047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fb544613446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TØMRERMESTERFIRMAET LBL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TØMRERMESTERFIRMAET LBL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13 704 772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4 762 617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7 815 572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JAN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KNUT BJØRNAR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27 91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963 720 521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