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105dc1d1d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98a378b41e44a1"/>
  </p:sldMasterIdLst>
  <p:sldIdLst>
    <p:sldId xmlns:r="http://schemas.openxmlformats.org/officeDocument/2006/relationships" id="256" r:id="R69e108ab58ed45e7"/>
    <p:sldId xmlns:r="http://schemas.openxmlformats.org/officeDocument/2006/relationships" id="257" r:id="Rbc91562bf67549fa"/>
    <p:sldId xmlns:r="http://schemas.openxmlformats.org/officeDocument/2006/relationships" id="258" r:id="Red9e8fdab3bb4c5e"/>
    <p:sldId xmlns:r="http://schemas.openxmlformats.org/officeDocument/2006/relationships" id="259" r:id="Rbbc4b4351cab407c"/>
    <p:sldId xmlns:r="http://schemas.openxmlformats.org/officeDocument/2006/relationships" id="260" r:id="R9590a48a63004d85"/>
    <p:sldId xmlns:r="http://schemas.openxmlformats.org/officeDocument/2006/relationships" id="261" r:id="Rdfcc15d9ba6d48f3"/>
    <p:sldId xmlns:r="http://schemas.openxmlformats.org/officeDocument/2006/relationships" id="262" r:id="R6828ce9e9d8d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8a378b41e44a1" /><Relationship Type="http://schemas.openxmlformats.org/officeDocument/2006/relationships/slide" Target="/ppt/slides/slide1.xml" Id="R69e108ab58ed45e7" /><Relationship Type="http://schemas.openxmlformats.org/officeDocument/2006/relationships/slide" Target="/ppt/slides/slide2.xml" Id="Rbc91562bf67549fa" /><Relationship Type="http://schemas.openxmlformats.org/officeDocument/2006/relationships/slide" Target="/ppt/slides/slide3.xml" Id="Red9e8fdab3bb4c5e" /><Relationship Type="http://schemas.openxmlformats.org/officeDocument/2006/relationships/slide" Target="/ppt/slides/slide4.xml" Id="Rbbc4b4351cab407c" /><Relationship Type="http://schemas.openxmlformats.org/officeDocument/2006/relationships/slide" Target="/ppt/slides/slide5.xml" Id="R9590a48a63004d85" /><Relationship Type="http://schemas.openxmlformats.org/officeDocument/2006/relationships/slide" Target="/ppt/slides/slide6.xml" Id="Rdfcc15d9ba6d48f3" /><Relationship Type="http://schemas.openxmlformats.org/officeDocument/2006/relationships/slide" Target="/ppt/slides/slide7.xml" Id="R6828ce9e9d8d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fb0f57d1e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6830435d84fa1" /><Relationship Type="http://schemas.openxmlformats.org/officeDocument/2006/relationships/theme" Target="/ppt/slideMasters/theme/theme1.xml" Id="R90b22313b7a3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6830435d8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6ab54bdb3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528e0f26145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7a769a188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7c3c2be9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a58867ea3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6197086904b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156c3c86843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