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dcd5042ea547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bbe73457e0414f"/>
  </p:sldMasterIdLst>
  <p:sldIdLst>
    <p:sldId xmlns:r="http://schemas.openxmlformats.org/officeDocument/2006/relationships" id="256" r:id="R20205587bb614bdb"/>
    <p:sldId xmlns:r="http://schemas.openxmlformats.org/officeDocument/2006/relationships" id="257" r:id="Re26c010fab7f4a3f"/>
    <p:sldId xmlns:r="http://schemas.openxmlformats.org/officeDocument/2006/relationships" id="258" r:id="R8b354c6288394aa9"/>
    <p:sldId xmlns:r="http://schemas.openxmlformats.org/officeDocument/2006/relationships" id="259" r:id="R340950442ea74e7e"/>
    <p:sldId xmlns:r="http://schemas.openxmlformats.org/officeDocument/2006/relationships" id="260" r:id="R62f0a824f84b4141"/>
    <p:sldId xmlns:r="http://schemas.openxmlformats.org/officeDocument/2006/relationships" id="261" r:id="R8d5261bb9c8f47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bbe73457e0414f" /><Relationship Type="http://schemas.openxmlformats.org/officeDocument/2006/relationships/slide" Target="/ppt/slides/slide1.xml" Id="R20205587bb614bdb" /><Relationship Type="http://schemas.openxmlformats.org/officeDocument/2006/relationships/slide" Target="/ppt/slides/slide2.xml" Id="Re26c010fab7f4a3f" /><Relationship Type="http://schemas.openxmlformats.org/officeDocument/2006/relationships/slide" Target="/ppt/slides/slide3.xml" Id="R8b354c6288394aa9" /><Relationship Type="http://schemas.openxmlformats.org/officeDocument/2006/relationships/slide" Target="/ppt/slides/slide4.xml" Id="R340950442ea74e7e" /><Relationship Type="http://schemas.openxmlformats.org/officeDocument/2006/relationships/slide" Target="/ppt/slides/slide5.xml" Id="R62f0a824f84b4141" /><Relationship Type="http://schemas.openxmlformats.org/officeDocument/2006/relationships/slide" Target="/ppt/slides/slide6.xml" Id="R8d5261bb9c8f47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16e55d408c41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287d9d8ea497d" /><Relationship Type="http://schemas.openxmlformats.org/officeDocument/2006/relationships/theme" Target="/ppt/slideMasters/theme/theme1.xml" Id="Rd9f3fc2a889c4e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7287d9d8ea49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db891e46c441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79c0184df747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69f4f51c5f45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9d9b71f3bf41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a5cf8abba247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6b0bb9022247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HILLEVÅG MEK VERKSTED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HILLEVÅG MEK 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HILLEVÅG MEK 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HILLEVÅG MEK 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HILLEVÅG MEK 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HILLEVÅG MEK 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Koppholen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4313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70 94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963 785 607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HILLEVÅG MEK VERKSTED AS</a:t>
            </a:r>
          </a:p>
        </p:txBody>
      </p:sp>
    </p:spTree>
  </p:cSld>
  <p:clrMapOvr>
    <a:masterClrMapping xmlns:a="http://schemas.openxmlformats.org/drawingml/2006/main"/>
  </p:clrMapOvr>
</p:sld>
</file>