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c00e08327c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84671a42b4750"/>
  </p:sldMasterIdLst>
  <p:sldIdLst>
    <p:sldId xmlns:r="http://schemas.openxmlformats.org/officeDocument/2006/relationships" id="256" r:id="Rf47d7888d0ea4ad1"/>
    <p:sldId xmlns:r="http://schemas.openxmlformats.org/officeDocument/2006/relationships" id="257" r:id="R23f290500a5147f3"/>
    <p:sldId xmlns:r="http://schemas.openxmlformats.org/officeDocument/2006/relationships" id="258" r:id="R48c52620eaa44334"/>
    <p:sldId xmlns:r="http://schemas.openxmlformats.org/officeDocument/2006/relationships" id="259" r:id="Rbc93a22537084184"/>
    <p:sldId xmlns:r="http://schemas.openxmlformats.org/officeDocument/2006/relationships" id="260" r:id="R41a58cf534084af0"/>
    <p:sldId xmlns:r="http://schemas.openxmlformats.org/officeDocument/2006/relationships" id="261" r:id="R0eddb91940d343dd"/>
    <p:sldId xmlns:r="http://schemas.openxmlformats.org/officeDocument/2006/relationships" id="262" r:id="R088060558dce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84671a42b4750" /><Relationship Type="http://schemas.openxmlformats.org/officeDocument/2006/relationships/slide" Target="/ppt/slides/slide1.xml" Id="Rf47d7888d0ea4ad1" /><Relationship Type="http://schemas.openxmlformats.org/officeDocument/2006/relationships/slide" Target="/ppt/slides/slide2.xml" Id="R23f290500a5147f3" /><Relationship Type="http://schemas.openxmlformats.org/officeDocument/2006/relationships/slide" Target="/ppt/slides/slide3.xml" Id="R48c52620eaa44334" /><Relationship Type="http://schemas.openxmlformats.org/officeDocument/2006/relationships/slide" Target="/ppt/slides/slide4.xml" Id="Rbc93a22537084184" /><Relationship Type="http://schemas.openxmlformats.org/officeDocument/2006/relationships/slide" Target="/ppt/slides/slide5.xml" Id="R41a58cf534084af0" /><Relationship Type="http://schemas.openxmlformats.org/officeDocument/2006/relationships/slide" Target="/ppt/slides/slide6.xml" Id="R0eddb91940d343dd" /><Relationship Type="http://schemas.openxmlformats.org/officeDocument/2006/relationships/slide" Target="/ppt/slides/slide7.xml" Id="R088060558dce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07c8609c1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e94c6b1894bfd" /><Relationship Type="http://schemas.openxmlformats.org/officeDocument/2006/relationships/theme" Target="/ppt/slideMasters/theme/theme1.xml" Id="Rcfecb644cdc3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5e94c6b1894b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7b917ce9249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8e4b1db61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08ce2633a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0348c62ed40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29843c337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92f88ac8442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ac722005343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