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1e9f59976547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5a59cbbc894e00"/>
  </p:sldMasterIdLst>
  <p:sldIdLst>
    <p:sldId xmlns:r="http://schemas.openxmlformats.org/officeDocument/2006/relationships" id="256" r:id="R4c50847824ae492a"/>
    <p:sldId xmlns:r="http://schemas.openxmlformats.org/officeDocument/2006/relationships" id="257" r:id="Re11edaed453544d7"/>
    <p:sldId xmlns:r="http://schemas.openxmlformats.org/officeDocument/2006/relationships" id="258" r:id="R4a2c43dafcd6451f"/>
    <p:sldId xmlns:r="http://schemas.openxmlformats.org/officeDocument/2006/relationships" id="259" r:id="Rf27ca6d487f24f7c"/>
    <p:sldId xmlns:r="http://schemas.openxmlformats.org/officeDocument/2006/relationships" id="260" r:id="Rafb98291f5c64349"/>
    <p:sldId xmlns:r="http://schemas.openxmlformats.org/officeDocument/2006/relationships" id="261" r:id="Rea1fefcfa08e4c08"/>
    <p:sldId xmlns:r="http://schemas.openxmlformats.org/officeDocument/2006/relationships" id="262" r:id="R9134be70f796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a59cbbc894e00" /><Relationship Type="http://schemas.openxmlformats.org/officeDocument/2006/relationships/slide" Target="/ppt/slides/slide1.xml" Id="R4c50847824ae492a" /><Relationship Type="http://schemas.openxmlformats.org/officeDocument/2006/relationships/slide" Target="/ppt/slides/slide2.xml" Id="Re11edaed453544d7" /><Relationship Type="http://schemas.openxmlformats.org/officeDocument/2006/relationships/slide" Target="/ppt/slides/slide3.xml" Id="R4a2c43dafcd6451f" /><Relationship Type="http://schemas.openxmlformats.org/officeDocument/2006/relationships/slide" Target="/ppt/slides/slide4.xml" Id="Rf27ca6d487f24f7c" /><Relationship Type="http://schemas.openxmlformats.org/officeDocument/2006/relationships/slide" Target="/ppt/slides/slide5.xml" Id="Rafb98291f5c64349" /><Relationship Type="http://schemas.openxmlformats.org/officeDocument/2006/relationships/slide" Target="/ppt/slides/slide6.xml" Id="Rea1fefcfa08e4c08" /><Relationship Type="http://schemas.openxmlformats.org/officeDocument/2006/relationships/slide" Target="/ppt/slides/slide7.xml" Id="R9134be70f796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4f8c4978b49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497cf1c51435f" /><Relationship Type="http://schemas.openxmlformats.org/officeDocument/2006/relationships/theme" Target="/ppt/slideMasters/theme/theme1.xml" Id="Ra5ec80b1706a43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497cf1c5143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bb6eeb98c45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db102b8374b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30cdcec6e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f71a20c89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cd7dfa6f141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ec5a5cb3b43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393f5b08248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ELECTRO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ELECTRO COMPANY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14 824 328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266 351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234 757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2 259 265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BORKENHAGEN TOM ERIK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BJØRN EGIL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THOMAS 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JØRGEN MOSS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68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963 983 549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