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9f3992be4342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bf25473eaf4371"/>
  </p:sldMasterIdLst>
  <p:sldIdLst>
    <p:sldId xmlns:r="http://schemas.openxmlformats.org/officeDocument/2006/relationships" id="256" r:id="R36c6d61933804432"/>
    <p:sldId xmlns:r="http://schemas.openxmlformats.org/officeDocument/2006/relationships" id="257" r:id="R70b36e86850d4eba"/>
    <p:sldId xmlns:r="http://schemas.openxmlformats.org/officeDocument/2006/relationships" id="258" r:id="R023c632436254851"/>
    <p:sldId xmlns:r="http://schemas.openxmlformats.org/officeDocument/2006/relationships" id="259" r:id="Rd153d1af23104a38"/>
    <p:sldId xmlns:r="http://schemas.openxmlformats.org/officeDocument/2006/relationships" id="260" r:id="Rbbbdb12ac0d84fe2"/>
    <p:sldId xmlns:r="http://schemas.openxmlformats.org/officeDocument/2006/relationships" id="261" r:id="R394be49c889244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bf25473eaf4371" /><Relationship Type="http://schemas.openxmlformats.org/officeDocument/2006/relationships/slide" Target="/ppt/slides/slide1.xml" Id="R36c6d61933804432" /><Relationship Type="http://schemas.openxmlformats.org/officeDocument/2006/relationships/slide" Target="/ppt/slides/slide2.xml" Id="R70b36e86850d4eba" /><Relationship Type="http://schemas.openxmlformats.org/officeDocument/2006/relationships/slide" Target="/ppt/slides/slide3.xml" Id="R023c632436254851" /><Relationship Type="http://schemas.openxmlformats.org/officeDocument/2006/relationships/slide" Target="/ppt/slides/slide4.xml" Id="Rd153d1af23104a38" /><Relationship Type="http://schemas.openxmlformats.org/officeDocument/2006/relationships/slide" Target="/ppt/slides/slide5.xml" Id="Rbbbdb12ac0d84fe2" /><Relationship Type="http://schemas.openxmlformats.org/officeDocument/2006/relationships/slide" Target="/ppt/slides/slide6.xml" Id="R394be49c889244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150be70de142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892e62fef4443" /><Relationship Type="http://schemas.openxmlformats.org/officeDocument/2006/relationships/theme" Target="/ppt/slideMasters/theme/theme1.xml" Id="Rbd78db15eb234f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6892e62fef44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4298e3e2240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a46c16fcb40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5dda4ccba4c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c6ab5e1984c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39d12a4cd4e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dfa68894348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BUKSÉR OG BERGING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964 321 663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