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d583fe76e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156110a434e48"/>
  </p:sldMasterIdLst>
  <p:sldIdLst>
    <p:sldId xmlns:r="http://schemas.openxmlformats.org/officeDocument/2006/relationships" id="256" r:id="Rcb5484a0adca45c9"/>
    <p:sldId xmlns:r="http://schemas.openxmlformats.org/officeDocument/2006/relationships" id="257" r:id="Rc94b27b80e8c4c28"/>
    <p:sldId xmlns:r="http://schemas.openxmlformats.org/officeDocument/2006/relationships" id="258" r:id="Rf6e0611912e24686"/>
    <p:sldId xmlns:r="http://schemas.openxmlformats.org/officeDocument/2006/relationships" id="259" r:id="R6139ba00976c4e64"/>
    <p:sldId xmlns:r="http://schemas.openxmlformats.org/officeDocument/2006/relationships" id="260" r:id="Rbfa48551efb049c0"/>
    <p:sldId xmlns:r="http://schemas.openxmlformats.org/officeDocument/2006/relationships" id="261" r:id="Re23f73c2d555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156110a434e48" /><Relationship Type="http://schemas.openxmlformats.org/officeDocument/2006/relationships/slide" Target="/ppt/slides/slide1.xml" Id="Rcb5484a0adca45c9" /><Relationship Type="http://schemas.openxmlformats.org/officeDocument/2006/relationships/slide" Target="/ppt/slides/slide2.xml" Id="Rc94b27b80e8c4c28" /><Relationship Type="http://schemas.openxmlformats.org/officeDocument/2006/relationships/slide" Target="/ppt/slides/slide3.xml" Id="Rf6e0611912e24686" /><Relationship Type="http://schemas.openxmlformats.org/officeDocument/2006/relationships/slide" Target="/ppt/slides/slide4.xml" Id="R6139ba00976c4e64" /><Relationship Type="http://schemas.openxmlformats.org/officeDocument/2006/relationships/slide" Target="/ppt/slides/slide5.xml" Id="Rbfa48551efb049c0" /><Relationship Type="http://schemas.openxmlformats.org/officeDocument/2006/relationships/slide" Target="/ppt/slides/slide6.xml" Id="Re23f73c2d555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fef44bb17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5d99201c541ce" /><Relationship Type="http://schemas.openxmlformats.org/officeDocument/2006/relationships/theme" Target="/ppt/slideMasters/theme/theme1.xml" Id="Rdcd2901d3b09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5d99201c5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9da2dea37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17c69fec4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b30ab1c01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c51f8781e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49ca614d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e3eb0c7f443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