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0f729eb10b41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a87416101461b"/>
  </p:sldMasterIdLst>
  <p:sldIdLst>
    <p:sldId xmlns:r="http://schemas.openxmlformats.org/officeDocument/2006/relationships" id="256" r:id="R95add7ac8c134c8b"/>
    <p:sldId xmlns:r="http://schemas.openxmlformats.org/officeDocument/2006/relationships" id="257" r:id="Rf6284d568113484c"/>
    <p:sldId xmlns:r="http://schemas.openxmlformats.org/officeDocument/2006/relationships" id="258" r:id="R9fec2b9b9f874955"/>
    <p:sldId xmlns:r="http://schemas.openxmlformats.org/officeDocument/2006/relationships" id="259" r:id="Rcc9a81daf9404ad0"/>
    <p:sldId xmlns:r="http://schemas.openxmlformats.org/officeDocument/2006/relationships" id="260" r:id="R2b7cc06eed394127"/>
    <p:sldId xmlns:r="http://schemas.openxmlformats.org/officeDocument/2006/relationships" id="261" r:id="Rc2479be26ba249a0"/>
    <p:sldId xmlns:r="http://schemas.openxmlformats.org/officeDocument/2006/relationships" id="262" r:id="Ra2e535a272c54b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a87416101461b" /><Relationship Type="http://schemas.openxmlformats.org/officeDocument/2006/relationships/slide" Target="/ppt/slides/slide1.xml" Id="R95add7ac8c134c8b" /><Relationship Type="http://schemas.openxmlformats.org/officeDocument/2006/relationships/slide" Target="/ppt/slides/slide2.xml" Id="Rf6284d568113484c" /><Relationship Type="http://schemas.openxmlformats.org/officeDocument/2006/relationships/slide" Target="/ppt/slides/slide3.xml" Id="R9fec2b9b9f874955" /><Relationship Type="http://schemas.openxmlformats.org/officeDocument/2006/relationships/slide" Target="/ppt/slides/slide4.xml" Id="Rcc9a81daf9404ad0" /><Relationship Type="http://schemas.openxmlformats.org/officeDocument/2006/relationships/slide" Target="/ppt/slides/slide5.xml" Id="R2b7cc06eed394127" /><Relationship Type="http://schemas.openxmlformats.org/officeDocument/2006/relationships/slide" Target="/ppt/slides/slide6.xml" Id="Rc2479be26ba249a0" /><Relationship Type="http://schemas.openxmlformats.org/officeDocument/2006/relationships/slide" Target="/ppt/slides/slide7.xml" Id="Ra2e535a272c54b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0ada6dadf48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e78dffcc94001" /><Relationship Type="http://schemas.openxmlformats.org/officeDocument/2006/relationships/theme" Target="/ppt/slideMasters/theme/theme1.xml" Id="R955308cb8ac0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7e78dffcc940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c8bda9a6849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e9f02671042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f7eb333954b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c20774feb4d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9ec43ee9747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38616a21a45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c955d751e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