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bc893fcb3c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3e5956dc24b83"/>
  </p:sldMasterIdLst>
  <p:sldIdLst>
    <p:sldId xmlns:r="http://schemas.openxmlformats.org/officeDocument/2006/relationships" id="256" r:id="R399f333ab6ad45f4"/>
    <p:sldId xmlns:r="http://schemas.openxmlformats.org/officeDocument/2006/relationships" id="257" r:id="R28c9c40db60742b5"/>
    <p:sldId xmlns:r="http://schemas.openxmlformats.org/officeDocument/2006/relationships" id="258" r:id="Rc0e12045a4d149a7"/>
    <p:sldId xmlns:r="http://schemas.openxmlformats.org/officeDocument/2006/relationships" id="259" r:id="R441bc310859049ca"/>
    <p:sldId xmlns:r="http://schemas.openxmlformats.org/officeDocument/2006/relationships" id="260" r:id="Raf27498e9cc44d50"/>
    <p:sldId xmlns:r="http://schemas.openxmlformats.org/officeDocument/2006/relationships" id="261" r:id="R39358a72580e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3e5956dc24b83" /><Relationship Type="http://schemas.openxmlformats.org/officeDocument/2006/relationships/slide" Target="/ppt/slides/slide1.xml" Id="R399f333ab6ad45f4" /><Relationship Type="http://schemas.openxmlformats.org/officeDocument/2006/relationships/slide" Target="/ppt/slides/slide2.xml" Id="R28c9c40db60742b5" /><Relationship Type="http://schemas.openxmlformats.org/officeDocument/2006/relationships/slide" Target="/ppt/slides/slide3.xml" Id="Rc0e12045a4d149a7" /><Relationship Type="http://schemas.openxmlformats.org/officeDocument/2006/relationships/slide" Target="/ppt/slides/slide4.xml" Id="R441bc310859049ca" /><Relationship Type="http://schemas.openxmlformats.org/officeDocument/2006/relationships/slide" Target="/ppt/slides/slide5.xml" Id="Raf27498e9cc44d50" /><Relationship Type="http://schemas.openxmlformats.org/officeDocument/2006/relationships/slide" Target="/ppt/slides/slide6.xml" Id="R39358a72580e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66525b00f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e4f834594b5c" /><Relationship Type="http://schemas.openxmlformats.org/officeDocument/2006/relationships/theme" Target="/ppt/slideMasters/theme/theme1.xml" Id="Raca041d7e22f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ce4f83459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c796d16a2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62a3d38f6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6115a894d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1d2081d1c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9978f0bed4c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d33c24675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