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eb9c6a301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68834811b4aef"/>
  </p:sldMasterIdLst>
  <p:sldIdLst>
    <p:sldId xmlns:r="http://schemas.openxmlformats.org/officeDocument/2006/relationships" id="256" r:id="R31fa552b80ff4419"/>
    <p:sldId xmlns:r="http://schemas.openxmlformats.org/officeDocument/2006/relationships" id="257" r:id="Rf6975128c07648f9"/>
    <p:sldId xmlns:r="http://schemas.openxmlformats.org/officeDocument/2006/relationships" id="258" r:id="Rf682891ca5114bd7"/>
    <p:sldId xmlns:r="http://schemas.openxmlformats.org/officeDocument/2006/relationships" id="259" r:id="Rd539e6c855214b4d"/>
    <p:sldId xmlns:r="http://schemas.openxmlformats.org/officeDocument/2006/relationships" id="260" r:id="R84ffa15c2769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68834811b4aef" /><Relationship Type="http://schemas.openxmlformats.org/officeDocument/2006/relationships/slide" Target="/ppt/slides/slide1.xml" Id="R31fa552b80ff4419" /><Relationship Type="http://schemas.openxmlformats.org/officeDocument/2006/relationships/slide" Target="/ppt/slides/slide2.xml" Id="Rf6975128c07648f9" /><Relationship Type="http://schemas.openxmlformats.org/officeDocument/2006/relationships/slide" Target="/ppt/slides/slide3.xml" Id="Rf682891ca5114bd7" /><Relationship Type="http://schemas.openxmlformats.org/officeDocument/2006/relationships/slide" Target="/ppt/slides/slide4.xml" Id="Rd539e6c855214b4d" /><Relationship Type="http://schemas.openxmlformats.org/officeDocument/2006/relationships/slide" Target="/ppt/slides/slide5.xml" Id="R84ffa15c2769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4f5aeccb4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8630232094036" /><Relationship Type="http://schemas.openxmlformats.org/officeDocument/2006/relationships/theme" Target="/ppt/slideMasters/theme/theme1.xml" Id="R944918b06b81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863023209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1d377850e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d44d42b2e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1a1b52ce5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3d51ffe07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2a13d6f84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