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bc59b11fe4a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92541209ca43be"/>
  </p:sldMasterIdLst>
  <p:sldIdLst>
    <p:sldId xmlns:r="http://schemas.openxmlformats.org/officeDocument/2006/relationships" id="256" r:id="R29ef6fa6c74c43c8"/>
    <p:sldId xmlns:r="http://schemas.openxmlformats.org/officeDocument/2006/relationships" id="257" r:id="Re483964cb0ee44b7"/>
    <p:sldId xmlns:r="http://schemas.openxmlformats.org/officeDocument/2006/relationships" id="258" r:id="Rb94e33060c60439b"/>
    <p:sldId xmlns:r="http://schemas.openxmlformats.org/officeDocument/2006/relationships" id="259" r:id="Rb893903b9ae54236"/>
    <p:sldId xmlns:r="http://schemas.openxmlformats.org/officeDocument/2006/relationships" id="260" r:id="R961fd2dcb78a49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2541209ca43be" /><Relationship Type="http://schemas.openxmlformats.org/officeDocument/2006/relationships/slide" Target="/ppt/slides/slide1.xml" Id="R29ef6fa6c74c43c8" /><Relationship Type="http://schemas.openxmlformats.org/officeDocument/2006/relationships/slide" Target="/ppt/slides/slide2.xml" Id="Re483964cb0ee44b7" /><Relationship Type="http://schemas.openxmlformats.org/officeDocument/2006/relationships/slide" Target="/ppt/slides/slide3.xml" Id="Rb94e33060c60439b" /><Relationship Type="http://schemas.openxmlformats.org/officeDocument/2006/relationships/slide" Target="/ppt/slides/slide4.xml" Id="Rb893903b9ae54236" /><Relationship Type="http://schemas.openxmlformats.org/officeDocument/2006/relationships/slide" Target="/ppt/slides/slide5.xml" Id="R961fd2dcb78a49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4c543e6004b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bf2c3232f4f0c" /><Relationship Type="http://schemas.openxmlformats.org/officeDocument/2006/relationships/theme" Target="/ppt/slideMasters/theme/theme1.xml" Id="R1c81d76a0eb441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1bf2c3232f4f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52c7ee1f749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a51f91b8b4c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f2d21ecdd4f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ec22f4d6649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e031aa96c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TOKKE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TOKKE KOMMUNE ble etablert [år] og holder til i 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3880 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07 52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postmottak@tokke.kommune.no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www.tokke.kommune.no/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TOKKE KOMMUNE</a:t>
            </a:r>
          </a:p>
        </p:txBody>
      </p:sp>
    </p:spTree>
  </p:cSld>
  <p:clrMapOvr>
    <a:masterClrMapping xmlns:a="http://schemas.openxmlformats.org/drawingml/2006/main"/>
  </p:clrMapOvr>
</p:sld>
</file>