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0fa0b8c57a4af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d148c42c9546d5"/>
  </p:sldMasterIdLst>
  <p:sldIdLst>
    <p:sldId xmlns:r="http://schemas.openxmlformats.org/officeDocument/2006/relationships" id="256" r:id="Ra13d109582814e08"/>
    <p:sldId xmlns:r="http://schemas.openxmlformats.org/officeDocument/2006/relationships" id="257" r:id="Rcba129315db945fd"/>
    <p:sldId xmlns:r="http://schemas.openxmlformats.org/officeDocument/2006/relationships" id="258" r:id="Rc706c9e2e6e64666"/>
    <p:sldId xmlns:r="http://schemas.openxmlformats.org/officeDocument/2006/relationships" id="259" r:id="Rf420416535f245fc"/>
    <p:sldId xmlns:r="http://schemas.openxmlformats.org/officeDocument/2006/relationships" id="260" r:id="R00478e7a87f74d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d148c42c9546d5" /><Relationship Type="http://schemas.openxmlformats.org/officeDocument/2006/relationships/slide" Target="/ppt/slides/slide1.xml" Id="Ra13d109582814e08" /><Relationship Type="http://schemas.openxmlformats.org/officeDocument/2006/relationships/slide" Target="/ppt/slides/slide2.xml" Id="Rcba129315db945fd" /><Relationship Type="http://schemas.openxmlformats.org/officeDocument/2006/relationships/slide" Target="/ppt/slides/slide3.xml" Id="Rc706c9e2e6e64666" /><Relationship Type="http://schemas.openxmlformats.org/officeDocument/2006/relationships/slide" Target="/ppt/slides/slide4.xml" Id="Rf420416535f245fc" /><Relationship Type="http://schemas.openxmlformats.org/officeDocument/2006/relationships/slide" Target="/ppt/slides/slide5.xml" Id="R00478e7a87f74d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8cd6b3d9e94b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ce0f7bfa094a9a" /><Relationship Type="http://schemas.openxmlformats.org/officeDocument/2006/relationships/theme" Target="/ppt/slideMasters/theme/theme1.xml" Id="R7da1fa7d3ae846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0ce0f7bfa094a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4f15637be944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d2aa4288d047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ce2904485d4a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b22e5c05c343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56d8c8850e47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SAUDA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SAUDA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SAUDA KOMMUNE ble etablert [år] og holder til i Sauda.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SAUDA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SAUDA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SAUDA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Rådhusgata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4200 Sauda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 78 62 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post@sauda.kommune.no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www.sauda.kommune.no/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964 979 367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SAUDA KOMMUNE</a:t>
            </a:r>
          </a:p>
        </p:txBody>
      </p:sp>
    </p:spTree>
  </p:cSld>
  <p:clrMapOvr>
    <a:masterClrMapping xmlns:a="http://schemas.openxmlformats.org/drawingml/2006/main"/>
  </p:clrMapOvr>
</p:sld>
</file>