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ab50871efc46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a1c1b06ca4f2f"/>
  </p:sldMasterIdLst>
  <p:sldIdLst>
    <p:sldId xmlns:r="http://schemas.openxmlformats.org/officeDocument/2006/relationships" id="256" r:id="R815c3c0a1cfd400e"/>
    <p:sldId xmlns:r="http://schemas.openxmlformats.org/officeDocument/2006/relationships" id="257" r:id="R66c9a4f3d7ca4732"/>
    <p:sldId xmlns:r="http://schemas.openxmlformats.org/officeDocument/2006/relationships" id="258" r:id="R54b261c75a2a45f8"/>
    <p:sldId xmlns:r="http://schemas.openxmlformats.org/officeDocument/2006/relationships" id="259" r:id="Rd675dab8bd2941ff"/>
    <p:sldId xmlns:r="http://schemas.openxmlformats.org/officeDocument/2006/relationships" id="260" r:id="Ra18b38e5cc5a4040"/>
    <p:sldId xmlns:r="http://schemas.openxmlformats.org/officeDocument/2006/relationships" id="261" r:id="R9214a21733de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a1c1b06ca4f2f" /><Relationship Type="http://schemas.openxmlformats.org/officeDocument/2006/relationships/slide" Target="/ppt/slides/slide1.xml" Id="R815c3c0a1cfd400e" /><Relationship Type="http://schemas.openxmlformats.org/officeDocument/2006/relationships/slide" Target="/ppt/slides/slide2.xml" Id="R66c9a4f3d7ca4732" /><Relationship Type="http://schemas.openxmlformats.org/officeDocument/2006/relationships/slide" Target="/ppt/slides/slide3.xml" Id="R54b261c75a2a45f8" /><Relationship Type="http://schemas.openxmlformats.org/officeDocument/2006/relationships/slide" Target="/ppt/slides/slide4.xml" Id="Rd675dab8bd2941ff" /><Relationship Type="http://schemas.openxmlformats.org/officeDocument/2006/relationships/slide" Target="/ppt/slides/slide5.xml" Id="Ra18b38e5cc5a4040" /><Relationship Type="http://schemas.openxmlformats.org/officeDocument/2006/relationships/slide" Target="/ppt/slides/slide6.xml" Id="R9214a21733de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f1cf53ef440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d6ca7fbd34731" /><Relationship Type="http://schemas.openxmlformats.org/officeDocument/2006/relationships/theme" Target="/ppt/slideMasters/theme/theme1.xml" Id="R6d32337f40be49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fd6ca7fbd3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12b469c9c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62257255b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f12e2d1154d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acbb49be9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2665489094d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3183a48d3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TTP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TINE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TRUDE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PER OVE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