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c139eacde845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2accb5f39a44f1"/>
  </p:sldMasterIdLst>
  <p:sldIdLst>
    <p:sldId xmlns:r="http://schemas.openxmlformats.org/officeDocument/2006/relationships" id="256" r:id="R90c8784732804159"/>
    <p:sldId xmlns:r="http://schemas.openxmlformats.org/officeDocument/2006/relationships" id="257" r:id="Rc591926f10b14632"/>
    <p:sldId xmlns:r="http://schemas.openxmlformats.org/officeDocument/2006/relationships" id="258" r:id="R107561f1b8374d77"/>
    <p:sldId xmlns:r="http://schemas.openxmlformats.org/officeDocument/2006/relationships" id="259" r:id="Rc44b8627121243a1"/>
    <p:sldId xmlns:r="http://schemas.openxmlformats.org/officeDocument/2006/relationships" id="260" r:id="R9cf6cf43a1674a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accb5f39a44f1" /><Relationship Type="http://schemas.openxmlformats.org/officeDocument/2006/relationships/slide" Target="/ppt/slides/slide1.xml" Id="R90c8784732804159" /><Relationship Type="http://schemas.openxmlformats.org/officeDocument/2006/relationships/slide" Target="/ppt/slides/slide2.xml" Id="Rc591926f10b14632" /><Relationship Type="http://schemas.openxmlformats.org/officeDocument/2006/relationships/slide" Target="/ppt/slides/slide3.xml" Id="R107561f1b8374d77" /><Relationship Type="http://schemas.openxmlformats.org/officeDocument/2006/relationships/slide" Target="/ppt/slides/slide4.xml" Id="Rc44b8627121243a1" /><Relationship Type="http://schemas.openxmlformats.org/officeDocument/2006/relationships/slide" Target="/ppt/slides/slide5.xml" Id="R9cf6cf43a1674a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eea5349e940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db84959854adc" /><Relationship Type="http://schemas.openxmlformats.org/officeDocument/2006/relationships/theme" Target="/ppt/slideMasters/theme/theme1.xml" Id="R476c9c9e3ff540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fdb84959854a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c78906f524c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2e594d901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927f33058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b48ccf44a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0d3effdaa40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ALFRED BERG AKTIV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AKTIV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00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kundesenter@alfredberg.no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965 713 700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ALFRED BERG AKTIV</a:t>
            </a:r>
          </a:p>
        </p:txBody>
      </p:sp>
    </p:spTree>
  </p:cSld>
  <p:clrMapOvr>
    <a:masterClrMapping xmlns:a="http://schemas.openxmlformats.org/drawingml/2006/main"/>
  </p:clrMapOvr>
</p:sld>
</file>