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594e3759b146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6f4add61e447dc"/>
  </p:sldMasterIdLst>
  <p:sldIdLst>
    <p:sldId xmlns:r="http://schemas.openxmlformats.org/officeDocument/2006/relationships" id="256" r:id="Raf3ea73c1ca44f1c"/>
    <p:sldId xmlns:r="http://schemas.openxmlformats.org/officeDocument/2006/relationships" id="257" r:id="Rf46b474d7f8847fc"/>
    <p:sldId xmlns:r="http://schemas.openxmlformats.org/officeDocument/2006/relationships" id="258" r:id="R9dc3b4a2760b44fb"/>
    <p:sldId xmlns:r="http://schemas.openxmlformats.org/officeDocument/2006/relationships" id="259" r:id="R020bc08926f84267"/>
    <p:sldId xmlns:r="http://schemas.openxmlformats.org/officeDocument/2006/relationships" id="260" r:id="R568d434b69a94fab"/>
    <p:sldId xmlns:r="http://schemas.openxmlformats.org/officeDocument/2006/relationships" id="261" r:id="R44da85880eda43ac"/>
    <p:sldId xmlns:r="http://schemas.openxmlformats.org/officeDocument/2006/relationships" id="262" r:id="Rd763f409599949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6f4add61e447dc" /><Relationship Type="http://schemas.openxmlformats.org/officeDocument/2006/relationships/slide" Target="/ppt/slides/slide1.xml" Id="Raf3ea73c1ca44f1c" /><Relationship Type="http://schemas.openxmlformats.org/officeDocument/2006/relationships/slide" Target="/ppt/slides/slide2.xml" Id="Rf46b474d7f8847fc" /><Relationship Type="http://schemas.openxmlformats.org/officeDocument/2006/relationships/slide" Target="/ppt/slides/slide3.xml" Id="R9dc3b4a2760b44fb" /><Relationship Type="http://schemas.openxmlformats.org/officeDocument/2006/relationships/slide" Target="/ppt/slides/slide4.xml" Id="R020bc08926f84267" /><Relationship Type="http://schemas.openxmlformats.org/officeDocument/2006/relationships/slide" Target="/ppt/slides/slide5.xml" Id="R568d434b69a94fab" /><Relationship Type="http://schemas.openxmlformats.org/officeDocument/2006/relationships/slide" Target="/ppt/slides/slide6.xml" Id="R44da85880eda43ac" /><Relationship Type="http://schemas.openxmlformats.org/officeDocument/2006/relationships/slide" Target="/ppt/slides/slide7.xml" Id="Rd763f409599949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54dedc35cf4c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bcc4d116a4d3a" /><Relationship Type="http://schemas.openxmlformats.org/officeDocument/2006/relationships/theme" Target="/ppt/slideMasters/theme/theme1.xml" Id="R3a704b252b834b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fbcc4d116a4d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74f8b09f344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1deaef4dc4b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1dd29c7104e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15e70b5b94e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f89f469fd45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f405fd14a49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a051f7d624e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HALGER FJELLVIK REGNSKAPSKONTOR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HALGER FJELLVIK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HALGER FJELLVIK REGNSKAPSKONTOR AS ble etablert [år] og holder til i Steinkjer.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HALGER FJELLVIK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HALGER FJELLVIK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HALGER FJELLVIK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2 444 623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−261 239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−210 192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−119 723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806 018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HALGER FJELLVIK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FJELLVIK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HALGER FJELLVIK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Sjøfartsgata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7714 Steinkjer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966 155 779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HALGER FJELLVIK REGNSKAPSKONTOR AS</a:t>
            </a:r>
          </a:p>
        </p:txBody>
      </p:sp>
    </p:spTree>
  </p:cSld>
  <p:clrMapOvr>
    <a:masterClrMapping xmlns:a="http://schemas.openxmlformats.org/drawingml/2006/main"/>
  </p:clrMapOvr>
</p:sld>
</file>