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3af4b1a368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1f3ec0f954a0e"/>
  </p:sldMasterIdLst>
  <p:sldIdLst>
    <p:sldId xmlns:r="http://schemas.openxmlformats.org/officeDocument/2006/relationships" id="256" r:id="R9903d3b6f44147e8"/>
    <p:sldId xmlns:r="http://schemas.openxmlformats.org/officeDocument/2006/relationships" id="257" r:id="R1d037e1ba02d421f"/>
    <p:sldId xmlns:r="http://schemas.openxmlformats.org/officeDocument/2006/relationships" id="258" r:id="R9ce62faef4424c85"/>
    <p:sldId xmlns:r="http://schemas.openxmlformats.org/officeDocument/2006/relationships" id="259" r:id="R1c47fd5ad0eb455a"/>
    <p:sldId xmlns:r="http://schemas.openxmlformats.org/officeDocument/2006/relationships" id="260" r:id="Rdea4f3b426b54885"/>
    <p:sldId xmlns:r="http://schemas.openxmlformats.org/officeDocument/2006/relationships" id="261" r:id="Rc27fde748f2c4f1a"/>
    <p:sldId xmlns:r="http://schemas.openxmlformats.org/officeDocument/2006/relationships" id="262" r:id="Ra433777c71184e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1f3ec0f954a0e" /><Relationship Type="http://schemas.openxmlformats.org/officeDocument/2006/relationships/slide" Target="/ppt/slides/slide1.xml" Id="R9903d3b6f44147e8" /><Relationship Type="http://schemas.openxmlformats.org/officeDocument/2006/relationships/slide" Target="/ppt/slides/slide2.xml" Id="R1d037e1ba02d421f" /><Relationship Type="http://schemas.openxmlformats.org/officeDocument/2006/relationships/slide" Target="/ppt/slides/slide3.xml" Id="R9ce62faef4424c85" /><Relationship Type="http://schemas.openxmlformats.org/officeDocument/2006/relationships/slide" Target="/ppt/slides/slide4.xml" Id="R1c47fd5ad0eb455a" /><Relationship Type="http://schemas.openxmlformats.org/officeDocument/2006/relationships/slide" Target="/ppt/slides/slide5.xml" Id="Rdea4f3b426b54885" /><Relationship Type="http://schemas.openxmlformats.org/officeDocument/2006/relationships/slide" Target="/ppt/slides/slide6.xml" Id="Rc27fde748f2c4f1a" /><Relationship Type="http://schemas.openxmlformats.org/officeDocument/2006/relationships/slide" Target="/ppt/slides/slide7.xml" Id="Ra433777c71184e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90799761b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e727196b54c46" /><Relationship Type="http://schemas.openxmlformats.org/officeDocument/2006/relationships/theme" Target="/ppt/slideMasters/theme/theme1.xml" Id="R7a36c13223b84b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7e727196b5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b726520e0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b7569bdb14a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d98efe542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489c1f31b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8abd80b1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1c56356d143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025ae1811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KATHHAMA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KATHHAMA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26 738 929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26 739 649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SJULE OLE-TOM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19 88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966 263 261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KATHHAMA HOLDING AS</a:t>
            </a:r>
          </a:p>
        </p:txBody>
      </p:sp>
    </p:spTree>
  </p:cSld>
  <p:clrMapOvr>
    <a:masterClrMapping xmlns:a="http://schemas.openxmlformats.org/drawingml/2006/main"/>
  </p:clrMapOvr>
</p:sld>
</file>