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dd9b80ce44d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5b5f34bfc46d2"/>
  </p:sldMasterIdLst>
  <p:sldIdLst>
    <p:sldId xmlns:r="http://schemas.openxmlformats.org/officeDocument/2006/relationships" id="256" r:id="Ra4b34c4d978c4c55"/>
    <p:sldId xmlns:r="http://schemas.openxmlformats.org/officeDocument/2006/relationships" id="257" r:id="Rd7cc999b324747f8"/>
    <p:sldId xmlns:r="http://schemas.openxmlformats.org/officeDocument/2006/relationships" id="258" r:id="R3f9082c27ba242ae"/>
    <p:sldId xmlns:r="http://schemas.openxmlformats.org/officeDocument/2006/relationships" id="259" r:id="Rb3de3e97d7af4166"/>
    <p:sldId xmlns:r="http://schemas.openxmlformats.org/officeDocument/2006/relationships" id="260" r:id="R3584ad3bced14b1f"/>
    <p:sldId xmlns:r="http://schemas.openxmlformats.org/officeDocument/2006/relationships" id="261" r:id="R7b2e5f1005614f98"/>
    <p:sldId xmlns:r="http://schemas.openxmlformats.org/officeDocument/2006/relationships" id="262" r:id="R4cdca73d7f4c4e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5b5f34bfc46d2" /><Relationship Type="http://schemas.openxmlformats.org/officeDocument/2006/relationships/slide" Target="/ppt/slides/slide1.xml" Id="Ra4b34c4d978c4c55" /><Relationship Type="http://schemas.openxmlformats.org/officeDocument/2006/relationships/slide" Target="/ppt/slides/slide2.xml" Id="Rd7cc999b324747f8" /><Relationship Type="http://schemas.openxmlformats.org/officeDocument/2006/relationships/slide" Target="/ppt/slides/slide3.xml" Id="R3f9082c27ba242ae" /><Relationship Type="http://schemas.openxmlformats.org/officeDocument/2006/relationships/slide" Target="/ppt/slides/slide4.xml" Id="Rb3de3e97d7af4166" /><Relationship Type="http://schemas.openxmlformats.org/officeDocument/2006/relationships/slide" Target="/ppt/slides/slide5.xml" Id="R3584ad3bced14b1f" /><Relationship Type="http://schemas.openxmlformats.org/officeDocument/2006/relationships/slide" Target="/ppt/slides/slide6.xml" Id="R7b2e5f1005614f98" /><Relationship Type="http://schemas.openxmlformats.org/officeDocument/2006/relationships/slide" Target="/ppt/slides/slide7.xml" Id="R4cdca73d7f4c4e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3ddcf3d73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ece51031f4e04" /><Relationship Type="http://schemas.openxmlformats.org/officeDocument/2006/relationships/theme" Target="/ppt/slideMasters/theme/theme1.xml" Id="R05233a2a0e2b45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ece51031f4e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3b36f808844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be664b4bd4d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35ebb33a7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e9f4161a446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e6b8630345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8a1b12aef41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f8da6d59d41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