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484b82a32e47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d86ecf31fd4adb"/>
  </p:sldMasterIdLst>
  <p:sldIdLst>
    <p:sldId xmlns:r="http://schemas.openxmlformats.org/officeDocument/2006/relationships" id="256" r:id="Re971d03ff8b34a08"/>
    <p:sldId xmlns:r="http://schemas.openxmlformats.org/officeDocument/2006/relationships" id="257" r:id="R8ad71abf9221496e"/>
    <p:sldId xmlns:r="http://schemas.openxmlformats.org/officeDocument/2006/relationships" id="258" r:id="Rbe7f1482036f40e2"/>
    <p:sldId xmlns:r="http://schemas.openxmlformats.org/officeDocument/2006/relationships" id="259" r:id="R623d3c41af3d4bf4"/>
    <p:sldId xmlns:r="http://schemas.openxmlformats.org/officeDocument/2006/relationships" id="260" r:id="R58bc2f56b96841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d86ecf31fd4adb" /><Relationship Type="http://schemas.openxmlformats.org/officeDocument/2006/relationships/slide" Target="/ppt/slides/slide1.xml" Id="Re971d03ff8b34a08" /><Relationship Type="http://schemas.openxmlformats.org/officeDocument/2006/relationships/slide" Target="/ppt/slides/slide2.xml" Id="R8ad71abf9221496e" /><Relationship Type="http://schemas.openxmlformats.org/officeDocument/2006/relationships/slide" Target="/ppt/slides/slide3.xml" Id="Rbe7f1482036f40e2" /><Relationship Type="http://schemas.openxmlformats.org/officeDocument/2006/relationships/slide" Target="/ppt/slides/slide4.xml" Id="R623d3c41af3d4bf4" /><Relationship Type="http://schemas.openxmlformats.org/officeDocument/2006/relationships/slide" Target="/ppt/slides/slide5.xml" Id="R58bc2f56b96841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ee7ebe142f49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f6aa982094d35" /><Relationship Type="http://schemas.openxmlformats.org/officeDocument/2006/relationships/theme" Target="/ppt/slideMasters/theme/theme1.xml" Id="R03479ebb6af943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6f6aa982094d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8fa1d27f240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3e6c5b66242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0dd32f59f42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6a2eb3ac64b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0f578f72649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JARTAL EIGEDOM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JARTAL EIGEDOM ANS ble etablert [år] og holder til i Naustdal.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Vevring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6817 Naustdal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967 882 321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JARTAL EIGEDOM ANS</a:t>
            </a:r>
          </a:p>
        </p:txBody>
      </p:sp>
    </p:spTree>
  </p:cSld>
  <p:clrMapOvr>
    <a:masterClrMapping xmlns:a="http://schemas.openxmlformats.org/drawingml/2006/main"/>
  </p:clrMapOvr>
</p:sld>
</file>