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9dbbf36e5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5219545574509"/>
  </p:sldMasterIdLst>
  <p:sldIdLst>
    <p:sldId xmlns:r="http://schemas.openxmlformats.org/officeDocument/2006/relationships" id="256" r:id="Rab9f601c57f04e7e"/>
    <p:sldId xmlns:r="http://schemas.openxmlformats.org/officeDocument/2006/relationships" id="257" r:id="R97584cb8b1c94869"/>
    <p:sldId xmlns:r="http://schemas.openxmlformats.org/officeDocument/2006/relationships" id="258" r:id="R2dddb97be3d048a6"/>
    <p:sldId xmlns:r="http://schemas.openxmlformats.org/officeDocument/2006/relationships" id="259" r:id="Raa4f88fa1e5b40ca"/>
    <p:sldId xmlns:r="http://schemas.openxmlformats.org/officeDocument/2006/relationships" id="260" r:id="Rc9785296ce504754"/>
    <p:sldId xmlns:r="http://schemas.openxmlformats.org/officeDocument/2006/relationships" id="261" r:id="R544247ea87af4fbb"/>
    <p:sldId xmlns:r="http://schemas.openxmlformats.org/officeDocument/2006/relationships" id="262" r:id="Rb842ef1b02d8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5219545574509" /><Relationship Type="http://schemas.openxmlformats.org/officeDocument/2006/relationships/slide" Target="/ppt/slides/slide1.xml" Id="Rab9f601c57f04e7e" /><Relationship Type="http://schemas.openxmlformats.org/officeDocument/2006/relationships/slide" Target="/ppt/slides/slide2.xml" Id="R97584cb8b1c94869" /><Relationship Type="http://schemas.openxmlformats.org/officeDocument/2006/relationships/slide" Target="/ppt/slides/slide3.xml" Id="R2dddb97be3d048a6" /><Relationship Type="http://schemas.openxmlformats.org/officeDocument/2006/relationships/slide" Target="/ppt/slides/slide4.xml" Id="Raa4f88fa1e5b40ca" /><Relationship Type="http://schemas.openxmlformats.org/officeDocument/2006/relationships/slide" Target="/ppt/slides/slide5.xml" Id="Rc9785296ce504754" /><Relationship Type="http://schemas.openxmlformats.org/officeDocument/2006/relationships/slide" Target="/ppt/slides/slide6.xml" Id="R544247ea87af4fbb" /><Relationship Type="http://schemas.openxmlformats.org/officeDocument/2006/relationships/slide" Target="/ppt/slides/slide7.xml" Id="Rb842ef1b02d8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7e2bd85fd4b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5522007fb4c08" /><Relationship Type="http://schemas.openxmlformats.org/officeDocument/2006/relationships/theme" Target="/ppt/slideMasters/theme/theme1.xml" Id="R3249655fae03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5522007fb4c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ce5f4da546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4b91e7a80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8bc6ae6eb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ef4511744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bf8aa575747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72c3c64a1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921d851044e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