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f8bbec855e46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56e6bcd90c41eb"/>
  </p:sldMasterIdLst>
  <p:sldIdLst>
    <p:sldId xmlns:r="http://schemas.openxmlformats.org/officeDocument/2006/relationships" id="256" r:id="R6cda94c4b3d3460b"/>
    <p:sldId xmlns:r="http://schemas.openxmlformats.org/officeDocument/2006/relationships" id="257" r:id="R08fdeeb460f9455c"/>
    <p:sldId xmlns:r="http://schemas.openxmlformats.org/officeDocument/2006/relationships" id="258" r:id="R1cd1fc940715482c"/>
    <p:sldId xmlns:r="http://schemas.openxmlformats.org/officeDocument/2006/relationships" id="259" r:id="R06786f39746d4106"/>
    <p:sldId xmlns:r="http://schemas.openxmlformats.org/officeDocument/2006/relationships" id="260" r:id="R137169550b434bee"/>
    <p:sldId xmlns:r="http://schemas.openxmlformats.org/officeDocument/2006/relationships" id="261" r:id="Rf2f73fe71dec4e87"/>
    <p:sldId xmlns:r="http://schemas.openxmlformats.org/officeDocument/2006/relationships" id="262" r:id="Rf8e9e179289542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6e6bcd90c41eb" /><Relationship Type="http://schemas.openxmlformats.org/officeDocument/2006/relationships/slide" Target="/ppt/slides/slide1.xml" Id="R6cda94c4b3d3460b" /><Relationship Type="http://schemas.openxmlformats.org/officeDocument/2006/relationships/slide" Target="/ppt/slides/slide2.xml" Id="R08fdeeb460f9455c" /><Relationship Type="http://schemas.openxmlformats.org/officeDocument/2006/relationships/slide" Target="/ppt/slides/slide3.xml" Id="R1cd1fc940715482c" /><Relationship Type="http://schemas.openxmlformats.org/officeDocument/2006/relationships/slide" Target="/ppt/slides/slide4.xml" Id="R06786f39746d4106" /><Relationship Type="http://schemas.openxmlformats.org/officeDocument/2006/relationships/slide" Target="/ppt/slides/slide5.xml" Id="R137169550b434bee" /><Relationship Type="http://schemas.openxmlformats.org/officeDocument/2006/relationships/slide" Target="/ppt/slides/slide6.xml" Id="Rf2f73fe71dec4e87" /><Relationship Type="http://schemas.openxmlformats.org/officeDocument/2006/relationships/slide" Target="/ppt/slides/slide7.xml" Id="Rf8e9e179289542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d5064912840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d622ad4ae4fa2" /><Relationship Type="http://schemas.openxmlformats.org/officeDocument/2006/relationships/theme" Target="/ppt/slideMasters/theme/theme1.xml" Id="Rc5c136f1a88f4d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4d622ad4ae4f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189dfe54448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38455e9764b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1cf9cb18f42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c6b3347ec4b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8442928b048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f665fd88a40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fc957405e42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BITMAKER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BITMAKER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116 551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972 229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1 061 494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KATLA BJØRN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29 20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post@bitmaker.no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www.bitmaker.no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968 029 339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BITMAKER AS</a:t>
            </a:r>
          </a:p>
        </p:txBody>
      </p:sp>
    </p:spTree>
  </p:cSld>
  <p:clrMapOvr>
    <a:masterClrMapping xmlns:a="http://schemas.openxmlformats.org/drawingml/2006/main"/>
  </p:clrMapOvr>
</p:sld>
</file>