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df252bcb2643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ffe86c77504259"/>
  </p:sldMasterIdLst>
  <p:sldIdLst>
    <p:sldId xmlns:r="http://schemas.openxmlformats.org/officeDocument/2006/relationships" id="256" r:id="Rb99af930e6e44585"/>
    <p:sldId xmlns:r="http://schemas.openxmlformats.org/officeDocument/2006/relationships" id="257" r:id="R1162c56b6c6f4208"/>
    <p:sldId xmlns:r="http://schemas.openxmlformats.org/officeDocument/2006/relationships" id="258" r:id="R21ed6df109ac47cf"/>
    <p:sldId xmlns:r="http://schemas.openxmlformats.org/officeDocument/2006/relationships" id="259" r:id="R0eb004e3169a4fbf"/>
    <p:sldId xmlns:r="http://schemas.openxmlformats.org/officeDocument/2006/relationships" id="260" r:id="R6505fb473eb748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fe86c77504259" /><Relationship Type="http://schemas.openxmlformats.org/officeDocument/2006/relationships/slide" Target="/ppt/slides/slide1.xml" Id="Rb99af930e6e44585" /><Relationship Type="http://schemas.openxmlformats.org/officeDocument/2006/relationships/slide" Target="/ppt/slides/slide2.xml" Id="R1162c56b6c6f4208" /><Relationship Type="http://schemas.openxmlformats.org/officeDocument/2006/relationships/slide" Target="/ppt/slides/slide3.xml" Id="R21ed6df109ac47cf" /><Relationship Type="http://schemas.openxmlformats.org/officeDocument/2006/relationships/slide" Target="/ppt/slides/slide4.xml" Id="R0eb004e3169a4fbf" /><Relationship Type="http://schemas.openxmlformats.org/officeDocument/2006/relationships/slide" Target="/ppt/slides/slide5.xml" Id="R6505fb473eb748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f58647b2b42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a86fb9e7f47da" /><Relationship Type="http://schemas.openxmlformats.org/officeDocument/2006/relationships/theme" Target="/ppt/slideMasters/theme/theme1.xml" Id="R7a5280e85488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ba86fb9e7f47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867179a15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4e706c7947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1512bdeb54b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163f8f270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0939ca41f49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968 078 607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VALMUE AS</a:t>
            </a:r>
          </a:p>
        </p:txBody>
      </p:sp>
    </p:spTree>
  </p:cSld>
  <p:clrMapOvr>
    <a:masterClrMapping xmlns:a="http://schemas.openxmlformats.org/drawingml/2006/main"/>
  </p:clrMapOvr>
</p:sld>
</file>