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3cbdce612b44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f85044794c42d8"/>
  </p:sldMasterIdLst>
  <p:sldIdLst>
    <p:sldId xmlns:r="http://schemas.openxmlformats.org/officeDocument/2006/relationships" id="256" r:id="Rd92682d1e0034fe4"/>
    <p:sldId xmlns:r="http://schemas.openxmlformats.org/officeDocument/2006/relationships" id="257" r:id="Rf49ada58df6744e3"/>
    <p:sldId xmlns:r="http://schemas.openxmlformats.org/officeDocument/2006/relationships" id="258" r:id="Ree8538b174eb4445"/>
    <p:sldId xmlns:r="http://schemas.openxmlformats.org/officeDocument/2006/relationships" id="259" r:id="R086836c9e15d497c"/>
    <p:sldId xmlns:r="http://schemas.openxmlformats.org/officeDocument/2006/relationships" id="260" r:id="R61ec972073a845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f85044794c42d8" /><Relationship Type="http://schemas.openxmlformats.org/officeDocument/2006/relationships/slide" Target="/ppt/slides/slide1.xml" Id="Rd92682d1e0034fe4" /><Relationship Type="http://schemas.openxmlformats.org/officeDocument/2006/relationships/slide" Target="/ppt/slides/slide2.xml" Id="Rf49ada58df6744e3" /><Relationship Type="http://schemas.openxmlformats.org/officeDocument/2006/relationships/slide" Target="/ppt/slides/slide3.xml" Id="Ree8538b174eb4445" /><Relationship Type="http://schemas.openxmlformats.org/officeDocument/2006/relationships/slide" Target="/ppt/slides/slide4.xml" Id="R086836c9e15d497c" /><Relationship Type="http://schemas.openxmlformats.org/officeDocument/2006/relationships/slide" Target="/ppt/slides/slide5.xml" Id="R61ec972073a845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1970c2e90f41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fc644862e4db0" /><Relationship Type="http://schemas.openxmlformats.org/officeDocument/2006/relationships/theme" Target="/ppt/slideMasters/theme/theme1.xml" Id="R2d68623acd5544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ffc644862e4d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1fc373c614c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96d41586c44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8dd7241d84f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0114297b547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9b64bf25e44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968 088 939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