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07fbdf7a0e46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c46e9251ac4be9"/>
  </p:sldMasterIdLst>
  <p:sldIdLst>
    <p:sldId xmlns:r="http://schemas.openxmlformats.org/officeDocument/2006/relationships" id="256" r:id="R3c0ed8098cd34ff3"/>
    <p:sldId xmlns:r="http://schemas.openxmlformats.org/officeDocument/2006/relationships" id="257" r:id="R86407d24dc5b46b6"/>
    <p:sldId xmlns:r="http://schemas.openxmlformats.org/officeDocument/2006/relationships" id="258" r:id="R1707c68929424e25"/>
    <p:sldId xmlns:r="http://schemas.openxmlformats.org/officeDocument/2006/relationships" id="259" r:id="Rac9397c9dbce447b"/>
    <p:sldId xmlns:r="http://schemas.openxmlformats.org/officeDocument/2006/relationships" id="260" r:id="Rc9dcd5afffb14d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46e9251ac4be9" /><Relationship Type="http://schemas.openxmlformats.org/officeDocument/2006/relationships/slide" Target="/ppt/slides/slide1.xml" Id="R3c0ed8098cd34ff3" /><Relationship Type="http://schemas.openxmlformats.org/officeDocument/2006/relationships/slide" Target="/ppt/slides/slide2.xml" Id="R86407d24dc5b46b6" /><Relationship Type="http://schemas.openxmlformats.org/officeDocument/2006/relationships/slide" Target="/ppt/slides/slide3.xml" Id="R1707c68929424e25" /><Relationship Type="http://schemas.openxmlformats.org/officeDocument/2006/relationships/slide" Target="/ppt/slides/slide4.xml" Id="Rac9397c9dbce447b" /><Relationship Type="http://schemas.openxmlformats.org/officeDocument/2006/relationships/slide" Target="/ppt/slides/slide5.xml" Id="Rc9dcd5afffb14d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6da2ecae64f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1bed94cce44d5" /><Relationship Type="http://schemas.openxmlformats.org/officeDocument/2006/relationships/theme" Target="/ppt/slideMasters/theme/theme1.xml" Id="R1712bafdbac1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1bed94cce44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63848460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f4ced629e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03fc48ff6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7af76007c49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ac36c72b2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GARVERIET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GARVERIET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968 149 474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