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1503a269d840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1bb8d4cda444af"/>
  </p:sldMasterIdLst>
  <p:sldIdLst>
    <p:sldId xmlns:r="http://schemas.openxmlformats.org/officeDocument/2006/relationships" id="256" r:id="R0d853501924f4106"/>
    <p:sldId xmlns:r="http://schemas.openxmlformats.org/officeDocument/2006/relationships" id="257" r:id="R660ab56c67024888"/>
    <p:sldId xmlns:r="http://schemas.openxmlformats.org/officeDocument/2006/relationships" id="258" r:id="R2aa148e5e332455d"/>
    <p:sldId xmlns:r="http://schemas.openxmlformats.org/officeDocument/2006/relationships" id="259" r:id="Ra0f8c76567344c53"/>
    <p:sldId xmlns:r="http://schemas.openxmlformats.org/officeDocument/2006/relationships" id="260" r:id="R8998cfcbb4e340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1bb8d4cda444af" /><Relationship Type="http://schemas.openxmlformats.org/officeDocument/2006/relationships/slide" Target="/ppt/slides/slide1.xml" Id="R0d853501924f4106" /><Relationship Type="http://schemas.openxmlformats.org/officeDocument/2006/relationships/slide" Target="/ppt/slides/slide2.xml" Id="R660ab56c67024888" /><Relationship Type="http://schemas.openxmlformats.org/officeDocument/2006/relationships/slide" Target="/ppt/slides/slide3.xml" Id="R2aa148e5e332455d" /><Relationship Type="http://schemas.openxmlformats.org/officeDocument/2006/relationships/slide" Target="/ppt/slides/slide4.xml" Id="Ra0f8c76567344c53" /><Relationship Type="http://schemas.openxmlformats.org/officeDocument/2006/relationships/slide" Target="/ppt/slides/slide5.xml" Id="R8998cfcbb4e340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039a633c804c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eb4c6b15a64a80" /><Relationship Type="http://schemas.openxmlformats.org/officeDocument/2006/relationships/theme" Target="/ppt/slideMasters/theme/theme1.xml" Id="R2f2021bf748449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eb4c6b15a64a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e65abb816146a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3e2cf138d4b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6ff4cc483b43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5120b8254a47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6fcd78ff04d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ØIVIND ÅSMANN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ØIVIND ÅSMANN ble etablert [år] og holder til i Mogreina.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Smedbråtavegen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2054 Mogreina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asmann@online.no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968 352 113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ØIVIND ÅSMANN</a:t>
            </a:r>
          </a:p>
        </p:txBody>
      </p:sp>
    </p:spTree>
  </p:cSld>
  <p:clrMapOvr>
    <a:masterClrMapping xmlns:a="http://schemas.openxmlformats.org/drawingml/2006/main"/>
  </p:clrMapOvr>
</p:sld>
</file>