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3e54787fba4c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ed576dbb6e45ad"/>
  </p:sldMasterIdLst>
  <p:sldIdLst>
    <p:sldId xmlns:r="http://schemas.openxmlformats.org/officeDocument/2006/relationships" id="256" r:id="R14f503e1b7e2442b"/>
    <p:sldId xmlns:r="http://schemas.openxmlformats.org/officeDocument/2006/relationships" id="257" r:id="R5cda32d21d5a4fc2"/>
    <p:sldId xmlns:r="http://schemas.openxmlformats.org/officeDocument/2006/relationships" id="258" r:id="R0a452214e390413f"/>
    <p:sldId xmlns:r="http://schemas.openxmlformats.org/officeDocument/2006/relationships" id="259" r:id="R0a7187a1f466473e"/>
    <p:sldId xmlns:r="http://schemas.openxmlformats.org/officeDocument/2006/relationships" id="260" r:id="Refed47b91b4344c9"/>
    <p:sldId xmlns:r="http://schemas.openxmlformats.org/officeDocument/2006/relationships" id="261" r:id="R732e1d4a03b8497e"/>
    <p:sldId xmlns:r="http://schemas.openxmlformats.org/officeDocument/2006/relationships" id="262" r:id="R75fee0e5f99142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ed576dbb6e45ad" /><Relationship Type="http://schemas.openxmlformats.org/officeDocument/2006/relationships/slide" Target="/ppt/slides/slide1.xml" Id="R14f503e1b7e2442b" /><Relationship Type="http://schemas.openxmlformats.org/officeDocument/2006/relationships/slide" Target="/ppt/slides/slide2.xml" Id="R5cda32d21d5a4fc2" /><Relationship Type="http://schemas.openxmlformats.org/officeDocument/2006/relationships/slide" Target="/ppt/slides/slide3.xml" Id="R0a452214e390413f" /><Relationship Type="http://schemas.openxmlformats.org/officeDocument/2006/relationships/slide" Target="/ppt/slides/slide4.xml" Id="R0a7187a1f466473e" /><Relationship Type="http://schemas.openxmlformats.org/officeDocument/2006/relationships/slide" Target="/ppt/slides/slide5.xml" Id="Refed47b91b4344c9" /><Relationship Type="http://schemas.openxmlformats.org/officeDocument/2006/relationships/slide" Target="/ppt/slides/slide6.xml" Id="R732e1d4a03b8497e" /><Relationship Type="http://schemas.openxmlformats.org/officeDocument/2006/relationships/slide" Target="/ppt/slides/slide7.xml" Id="R75fee0e5f99142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b31019a2594a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1bf8425644761" /><Relationship Type="http://schemas.openxmlformats.org/officeDocument/2006/relationships/theme" Target="/ppt/slideMasters/theme/theme1.xml" Id="R71f0b88e86f045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01bf84256447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9e1094dc84a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57c0caad24d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7ed00775b544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6c5b5c9e84b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b6debf2c447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04ef7ba3746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9cce1d0314b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BETO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BETO BYGG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23 036 917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1 598 762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1 327 733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3 821 491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8 061 156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BETO HOLDING AS  –  98,1 %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AASEN LARS  –  1,9 %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Sandakerv 137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58 75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968 403 249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