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d52766595914d5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46fb20d7272408d"/>
  </p:sldMasterIdLst>
  <p:sldIdLst>
    <p:sldId xmlns:r="http://schemas.openxmlformats.org/officeDocument/2006/relationships" id="256" r:id="R17fde385a746440e"/>
    <p:sldId xmlns:r="http://schemas.openxmlformats.org/officeDocument/2006/relationships" id="257" r:id="Reff3b5f8b5a94c66"/>
    <p:sldId xmlns:r="http://schemas.openxmlformats.org/officeDocument/2006/relationships" id="258" r:id="Raaf4295859984b9f"/>
    <p:sldId xmlns:r="http://schemas.openxmlformats.org/officeDocument/2006/relationships" id="259" r:id="Rc055381c6e00402c"/>
    <p:sldId xmlns:r="http://schemas.openxmlformats.org/officeDocument/2006/relationships" id="260" r:id="Re31c1551449648d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46fb20d7272408d" /><Relationship Type="http://schemas.openxmlformats.org/officeDocument/2006/relationships/slide" Target="/ppt/slides/slide1.xml" Id="R17fde385a746440e" /><Relationship Type="http://schemas.openxmlformats.org/officeDocument/2006/relationships/slide" Target="/ppt/slides/slide2.xml" Id="Reff3b5f8b5a94c66" /><Relationship Type="http://schemas.openxmlformats.org/officeDocument/2006/relationships/slide" Target="/ppt/slides/slide3.xml" Id="Raaf4295859984b9f" /><Relationship Type="http://schemas.openxmlformats.org/officeDocument/2006/relationships/slide" Target="/ppt/slides/slide4.xml" Id="Rc055381c6e00402c" /><Relationship Type="http://schemas.openxmlformats.org/officeDocument/2006/relationships/slide" Target="/ppt/slides/slide5.xml" Id="Re31c1551449648d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709771c920e446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f5cf1e3c684886" /><Relationship Type="http://schemas.openxmlformats.org/officeDocument/2006/relationships/theme" Target="/ppt/slideMasters/theme/theme1.xml" Id="R6f1e6b9d190649b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8f5cf1e3c68488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56070e810349c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f4b08c0c8e474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dea783209a44b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952f53653f48c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eba794579c446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PÅL WETTRE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PÅL WETTRE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PÅL WETTRE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PÅL WETTRE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PÅL WETTRE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PÅL WETTRE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968 441 213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PÅL WETTRE AS</a:t>
            </a:r>
          </a:p>
        </p:txBody>
      </p:sp>
    </p:spTree>
  </p:cSld>
  <p:clrMapOvr>
    <a:masterClrMapping xmlns:a="http://schemas.openxmlformats.org/drawingml/2006/main"/>
  </p:clrMapOvr>
</p:sld>
</file>