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082282bf144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27089910a14e05"/>
  </p:sldMasterIdLst>
  <p:sldIdLst>
    <p:sldId xmlns:r="http://schemas.openxmlformats.org/officeDocument/2006/relationships" id="256" r:id="Re5b809b177ff461b"/>
    <p:sldId xmlns:r="http://schemas.openxmlformats.org/officeDocument/2006/relationships" id="257" r:id="Rc150e470374849bb"/>
    <p:sldId xmlns:r="http://schemas.openxmlformats.org/officeDocument/2006/relationships" id="258" r:id="R015ca21b89974b79"/>
    <p:sldId xmlns:r="http://schemas.openxmlformats.org/officeDocument/2006/relationships" id="259" r:id="R30a05fdb6de24494"/>
    <p:sldId xmlns:r="http://schemas.openxmlformats.org/officeDocument/2006/relationships" id="260" r:id="R76f05c4191c74612"/>
    <p:sldId xmlns:r="http://schemas.openxmlformats.org/officeDocument/2006/relationships" id="261" r:id="Rfbe6ae82d4584424"/>
    <p:sldId xmlns:r="http://schemas.openxmlformats.org/officeDocument/2006/relationships" id="262" r:id="Rcf70e47fac0345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7089910a14e05" /><Relationship Type="http://schemas.openxmlformats.org/officeDocument/2006/relationships/slide" Target="/ppt/slides/slide1.xml" Id="Re5b809b177ff461b" /><Relationship Type="http://schemas.openxmlformats.org/officeDocument/2006/relationships/slide" Target="/ppt/slides/slide2.xml" Id="Rc150e470374849bb" /><Relationship Type="http://schemas.openxmlformats.org/officeDocument/2006/relationships/slide" Target="/ppt/slides/slide3.xml" Id="R015ca21b89974b79" /><Relationship Type="http://schemas.openxmlformats.org/officeDocument/2006/relationships/slide" Target="/ppt/slides/slide4.xml" Id="R30a05fdb6de24494" /><Relationship Type="http://schemas.openxmlformats.org/officeDocument/2006/relationships/slide" Target="/ppt/slides/slide5.xml" Id="R76f05c4191c74612" /><Relationship Type="http://schemas.openxmlformats.org/officeDocument/2006/relationships/slide" Target="/ppt/slides/slide6.xml" Id="Rfbe6ae82d4584424" /><Relationship Type="http://schemas.openxmlformats.org/officeDocument/2006/relationships/slide" Target="/ppt/slides/slide7.xml" Id="Rcf70e47fac0345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9d5b943dd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ccba55dda4a86" /><Relationship Type="http://schemas.openxmlformats.org/officeDocument/2006/relationships/theme" Target="/ppt/slideMasters/theme/theme1.xml" Id="Red48e11a48804e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bccba55dda4a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cad68fdcb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1cac21d58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e85a3e8164b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c2ce275c84f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1f02a35384f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af030d4934c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8458f9504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FRISKUS TRIM &amp;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FRISKUS TRIM &amp;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2 363 007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5 103 052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HAANSHUUS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968 649 639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