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cbd98ac2514c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17c663e0be47c1"/>
  </p:sldMasterIdLst>
  <p:sldIdLst>
    <p:sldId xmlns:r="http://schemas.openxmlformats.org/officeDocument/2006/relationships" id="256" r:id="R896be2cc16464838"/>
    <p:sldId xmlns:r="http://schemas.openxmlformats.org/officeDocument/2006/relationships" id="257" r:id="R41820abe2ce94d13"/>
    <p:sldId xmlns:r="http://schemas.openxmlformats.org/officeDocument/2006/relationships" id="258" r:id="Rf67cc79bb72f45c0"/>
    <p:sldId xmlns:r="http://schemas.openxmlformats.org/officeDocument/2006/relationships" id="259" r:id="R31e334014060420a"/>
    <p:sldId xmlns:r="http://schemas.openxmlformats.org/officeDocument/2006/relationships" id="260" r:id="R0d0f635dbe7041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17c663e0be47c1" /><Relationship Type="http://schemas.openxmlformats.org/officeDocument/2006/relationships/slide" Target="/ppt/slides/slide1.xml" Id="R896be2cc16464838" /><Relationship Type="http://schemas.openxmlformats.org/officeDocument/2006/relationships/slide" Target="/ppt/slides/slide2.xml" Id="R41820abe2ce94d13" /><Relationship Type="http://schemas.openxmlformats.org/officeDocument/2006/relationships/slide" Target="/ppt/slides/slide3.xml" Id="Rf67cc79bb72f45c0" /><Relationship Type="http://schemas.openxmlformats.org/officeDocument/2006/relationships/slide" Target="/ppt/slides/slide4.xml" Id="R31e334014060420a" /><Relationship Type="http://schemas.openxmlformats.org/officeDocument/2006/relationships/slide" Target="/ppt/slides/slide5.xml" Id="R0d0f635dbe7041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8d7954b57c42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c395c62494996" /><Relationship Type="http://schemas.openxmlformats.org/officeDocument/2006/relationships/theme" Target="/ppt/slideMasters/theme/theme1.xml" Id="Rb1af187e37f746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0c395c624949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9b683cedc4b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feb0ae2dd40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45599f35e48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89421bdec4f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264c2483846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NORPAK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NORPAK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968 705 849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