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10b0dd75d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17e5ec51c94c45"/>
  </p:sldMasterIdLst>
  <p:sldIdLst>
    <p:sldId xmlns:r="http://schemas.openxmlformats.org/officeDocument/2006/relationships" id="256" r:id="R00e0582b1a184f96"/>
    <p:sldId xmlns:r="http://schemas.openxmlformats.org/officeDocument/2006/relationships" id="257" r:id="R4dcbb628dd474926"/>
    <p:sldId xmlns:r="http://schemas.openxmlformats.org/officeDocument/2006/relationships" id="258" r:id="R2b8f163cc99b4a62"/>
    <p:sldId xmlns:r="http://schemas.openxmlformats.org/officeDocument/2006/relationships" id="259" r:id="R9e572923f69f4663"/>
    <p:sldId xmlns:r="http://schemas.openxmlformats.org/officeDocument/2006/relationships" id="260" r:id="R164076947c484109"/>
    <p:sldId xmlns:r="http://schemas.openxmlformats.org/officeDocument/2006/relationships" id="261" r:id="R51bf56db6c3f47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7e5ec51c94c45" /><Relationship Type="http://schemas.openxmlformats.org/officeDocument/2006/relationships/slide" Target="/ppt/slides/slide1.xml" Id="R00e0582b1a184f96" /><Relationship Type="http://schemas.openxmlformats.org/officeDocument/2006/relationships/slide" Target="/ppt/slides/slide2.xml" Id="R4dcbb628dd474926" /><Relationship Type="http://schemas.openxmlformats.org/officeDocument/2006/relationships/slide" Target="/ppt/slides/slide3.xml" Id="R2b8f163cc99b4a62" /><Relationship Type="http://schemas.openxmlformats.org/officeDocument/2006/relationships/slide" Target="/ppt/slides/slide4.xml" Id="R9e572923f69f4663" /><Relationship Type="http://schemas.openxmlformats.org/officeDocument/2006/relationships/slide" Target="/ppt/slides/slide5.xml" Id="R164076947c484109" /><Relationship Type="http://schemas.openxmlformats.org/officeDocument/2006/relationships/slide" Target="/ppt/slides/slide6.xml" Id="R51bf56db6c3f47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94b5471a3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8ed608a5146df" /><Relationship Type="http://schemas.openxmlformats.org/officeDocument/2006/relationships/theme" Target="/ppt/slideMasters/theme/theme1.xml" Id="Rd29ad2e81e08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c8ed608a51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cc7a51207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2a06d78d1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183c46ea2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a6d358f42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5b16b28924f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6c55c5ce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COOP NÆRBØ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NÆRBØ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NÆRBØ SA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NÆRBØ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NÆRBØ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NÆRBØ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361 907 171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75 796 405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138 016 928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NÆRBØ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79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naerbo@coop.no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968 712 233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NÆRBØ SA</a:t>
            </a:r>
          </a:p>
        </p:txBody>
      </p:sp>
    </p:spTree>
  </p:cSld>
  <p:clrMapOvr>
    <a:masterClrMapping xmlns:a="http://schemas.openxmlformats.org/drawingml/2006/main"/>
  </p:clrMapOvr>
</p:sld>
</file>