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f2ed2b997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cb84f48804143"/>
  </p:sldMasterIdLst>
  <p:sldIdLst>
    <p:sldId xmlns:r="http://schemas.openxmlformats.org/officeDocument/2006/relationships" id="256" r:id="Rbbf69735603e4a1a"/>
    <p:sldId xmlns:r="http://schemas.openxmlformats.org/officeDocument/2006/relationships" id="257" r:id="R9275fa413e9d4ac6"/>
    <p:sldId xmlns:r="http://schemas.openxmlformats.org/officeDocument/2006/relationships" id="258" r:id="Rc9a4dfa0fd3f43d9"/>
    <p:sldId xmlns:r="http://schemas.openxmlformats.org/officeDocument/2006/relationships" id="259" r:id="R3c48ed317ddf42db"/>
    <p:sldId xmlns:r="http://schemas.openxmlformats.org/officeDocument/2006/relationships" id="260" r:id="Rc14329711b744f40"/>
    <p:sldId xmlns:r="http://schemas.openxmlformats.org/officeDocument/2006/relationships" id="261" r:id="R747e0fa4b6254bef"/>
    <p:sldId xmlns:r="http://schemas.openxmlformats.org/officeDocument/2006/relationships" id="262" r:id="R205e269618fd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cb84f48804143" /><Relationship Type="http://schemas.openxmlformats.org/officeDocument/2006/relationships/slide" Target="/ppt/slides/slide1.xml" Id="Rbbf69735603e4a1a" /><Relationship Type="http://schemas.openxmlformats.org/officeDocument/2006/relationships/slide" Target="/ppt/slides/slide2.xml" Id="R9275fa413e9d4ac6" /><Relationship Type="http://schemas.openxmlformats.org/officeDocument/2006/relationships/slide" Target="/ppt/slides/slide3.xml" Id="Rc9a4dfa0fd3f43d9" /><Relationship Type="http://schemas.openxmlformats.org/officeDocument/2006/relationships/slide" Target="/ppt/slides/slide4.xml" Id="R3c48ed317ddf42db" /><Relationship Type="http://schemas.openxmlformats.org/officeDocument/2006/relationships/slide" Target="/ppt/slides/slide5.xml" Id="Rc14329711b744f40" /><Relationship Type="http://schemas.openxmlformats.org/officeDocument/2006/relationships/slide" Target="/ppt/slides/slide6.xml" Id="R747e0fa4b6254bef" /><Relationship Type="http://schemas.openxmlformats.org/officeDocument/2006/relationships/slide" Target="/ppt/slides/slide7.xml" Id="R205e269618fd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f31e55c12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c3d85c8dd4137" /><Relationship Type="http://schemas.openxmlformats.org/officeDocument/2006/relationships/theme" Target="/ppt/slideMasters/theme/theme1.xml" Id="R6063a6af87a8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c3d85c8dd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7168b844e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b57e3d955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e0d7c1409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5760619142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c012c57a5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55e6bad8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26a50bf7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BALLANGEN VASKERI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BALLANGEN VASKERI AS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669 106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Bjørkåsv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92 87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968 727 613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BALLANGEN VASKERI AS</a:t>
            </a:r>
          </a:p>
        </p:txBody>
      </p:sp>
    </p:spTree>
  </p:cSld>
  <p:clrMapOvr>
    <a:masterClrMapping xmlns:a="http://schemas.openxmlformats.org/drawingml/2006/main"/>
  </p:clrMapOvr>
</p:sld>
</file>