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d050d15024e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f7dc1582e46b9"/>
  </p:sldMasterIdLst>
  <p:sldIdLst>
    <p:sldId xmlns:r="http://schemas.openxmlformats.org/officeDocument/2006/relationships" id="256" r:id="R61879352ee8643ff"/>
    <p:sldId xmlns:r="http://schemas.openxmlformats.org/officeDocument/2006/relationships" id="257" r:id="R8cd45b51ba7740a8"/>
    <p:sldId xmlns:r="http://schemas.openxmlformats.org/officeDocument/2006/relationships" id="258" r:id="R396b4d9de70b4b6b"/>
    <p:sldId xmlns:r="http://schemas.openxmlformats.org/officeDocument/2006/relationships" id="259" r:id="Rbc08ea6214d74147"/>
    <p:sldId xmlns:r="http://schemas.openxmlformats.org/officeDocument/2006/relationships" id="260" r:id="R0afb5e1f1162472a"/>
    <p:sldId xmlns:r="http://schemas.openxmlformats.org/officeDocument/2006/relationships" id="261" r:id="R13f4a50db9f6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f7dc1582e46b9" /><Relationship Type="http://schemas.openxmlformats.org/officeDocument/2006/relationships/slide" Target="/ppt/slides/slide1.xml" Id="R61879352ee8643ff" /><Relationship Type="http://schemas.openxmlformats.org/officeDocument/2006/relationships/slide" Target="/ppt/slides/slide2.xml" Id="R8cd45b51ba7740a8" /><Relationship Type="http://schemas.openxmlformats.org/officeDocument/2006/relationships/slide" Target="/ppt/slides/slide3.xml" Id="R396b4d9de70b4b6b" /><Relationship Type="http://schemas.openxmlformats.org/officeDocument/2006/relationships/slide" Target="/ppt/slides/slide4.xml" Id="Rbc08ea6214d74147" /><Relationship Type="http://schemas.openxmlformats.org/officeDocument/2006/relationships/slide" Target="/ppt/slides/slide5.xml" Id="R0afb5e1f1162472a" /><Relationship Type="http://schemas.openxmlformats.org/officeDocument/2006/relationships/slide" Target="/ppt/slides/slide6.xml" Id="R13f4a50db9f6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5318707de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32ca38b1b433b" /><Relationship Type="http://schemas.openxmlformats.org/officeDocument/2006/relationships/theme" Target="/ppt/slideMasters/theme/theme1.xml" Id="Re8d3c6a4255b41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32ca38b1b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59205abef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707b9d4b0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ebaa92097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0fb91e7c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7b8319b9a4b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1930fdd2c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