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b3b25ca9e43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ff36cdf7cc48d8"/>
  </p:sldMasterIdLst>
  <p:sldIdLst>
    <p:sldId xmlns:r="http://schemas.openxmlformats.org/officeDocument/2006/relationships" id="256" r:id="R1e59573f176c4139"/>
    <p:sldId xmlns:r="http://schemas.openxmlformats.org/officeDocument/2006/relationships" id="257" r:id="Rb7315d395518492c"/>
    <p:sldId xmlns:r="http://schemas.openxmlformats.org/officeDocument/2006/relationships" id="258" r:id="R10fe394726554d14"/>
    <p:sldId xmlns:r="http://schemas.openxmlformats.org/officeDocument/2006/relationships" id="259" r:id="R7a852330cba64cb8"/>
    <p:sldId xmlns:r="http://schemas.openxmlformats.org/officeDocument/2006/relationships" id="260" r:id="R5a7102c1df164dfb"/>
    <p:sldId xmlns:r="http://schemas.openxmlformats.org/officeDocument/2006/relationships" id="261" r:id="R186bc9fc275e4838"/>
    <p:sldId xmlns:r="http://schemas.openxmlformats.org/officeDocument/2006/relationships" id="262" r:id="R840a06cf467e4c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f36cdf7cc48d8" /><Relationship Type="http://schemas.openxmlformats.org/officeDocument/2006/relationships/slide" Target="/ppt/slides/slide1.xml" Id="R1e59573f176c4139" /><Relationship Type="http://schemas.openxmlformats.org/officeDocument/2006/relationships/slide" Target="/ppt/slides/slide2.xml" Id="Rb7315d395518492c" /><Relationship Type="http://schemas.openxmlformats.org/officeDocument/2006/relationships/slide" Target="/ppt/slides/slide3.xml" Id="R10fe394726554d14" /><Relationship Type="http://schemas.openxmlformats.org/officeDocument/2006/relationships/slide" Target="/ppt/slides/slide4.xml" Id="R7a852330cba64cb8" /><Relationship Type="http://schemas.openxmlformats.org/officeDocument/2006/relationships/slide" Target="/ppt/slides/slide5.xml" Id="R5a7102c1df164dfb" /><Relationship Type="http://schemas.openxmlformats.org/officeDocument/2006/relationships/slide" Target="/ppt/slides/slide6.xml" Id="R186bc9fc275e4838" /><Relationship Type="http://schemas.openxmlformats.org/officeDocument/2006/relationships/slide" Target="/ppt/slides/slide7.xml" Id="R840a06cf467e4c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41f1b9db6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9fc6dbed14296" /><Relationship Type="http://schemas.openxmlformats.org/officeDocument/2006/relationships/theme" Target="/ppt/slideMasters/theme/theme1.xml" Id="R5ae74af1a52447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9fc6dbed142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6d3370104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024e18ebb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49851a2bd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abaad3ba2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3ea63ca4b4a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ad8e6a1ff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41bff9f724d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ØVSTHUS HOLDING AS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