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7e03865bf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cc8d0514a46a7"/>
  </p:sldMasterIdLst>
  <p:sldIdLst>
    <p:sldId xmlns:r="http://schemas.openxmlformats.org/officeDocument/2006/relationships" id="256" r:id="R15d5e3910a7848a2"/>
    <p:sldId xmlns:r="http://schemas.openxmlformats.org/officeDocument/2006/relationships" id="257" r:id="R525555d2617441fa"/>
    <p:sldId xmlns:r="http://schemas.openxmlformats.org/officeDocument/2006/relationships" id="258" r:id="Rcac95301969945a2"/>
    <p:sldId xmlns:r="http://schemas.openxmlformats.org/officeDocument/2006/relationships" id="259" r:id="R85078cf4dac04d70"/>
    <p:sldId xmlns:r="http://schemas.openxmlformats.org/officeDocument/2006/relationships" id="260" r:id="R6546ac56730e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cc8d0514a46a7" /><Relationship Type="http://schemas.openxmlformats.org/officeDocument/2006/relationships/slide" Target="/ppt/slides/slide1.xml" Id="R15d5e3910a7848a2" /><Relationship Type="http://schemas.openxmlformats.org/officeDocument/2006/relationships/slide" Target="/ppt/slides/slide2.xml" Id="R525555d2617441fa" /><Relationship Type="http://schemas.openxmlformats.org/officeDocument/2006/relationships/slide" Target="/ppt/slides/slide3.xml" Id="Rcac95301969945a2" /><Relationship Type="http://schemas.openxmlformats.org/officeDocument/2006/relationships/slide" Target="/ppt/slides/slide4.xml" Id="R85078cf4dac04d70" /><Relationship Type="http://schemas.openxmlformats.org/officeDocument/2006/relationships/slide" Target="/ppt/slides/slide5.xml" Id="R6546ac56730e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5984526de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8e77efbe84608" /><Relationship Type="http://schemas.openxmlformats.org/officeDocument/2006/relationships/theme" Target="/ppt/slideMasters/theme/theme1.xml" Id="Rddfcfdb5eb8f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8e77efbe846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a3c4e85b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bd71cace1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0d656b652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7700a8e7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1b59823a8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BALAKLAVAS 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BALAKLAVAS 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968 754 939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