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68fd8884034c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0e6976da82475b"/>
  </p:sldMasterIdLst>
  <p:sldIdLst>
    <p:sldId xmlns:r="http://schemas.openxmlformats.org/officeDocument/2006/relationships" id="256" r:id="Rdcd567c793064402"/>
    <p:sldId xmlns:r="http://schemas.openxmlformats.org/officeDocument/2006/relationships" id="257" r:id="R1295c8d6b0da44db"/>
    <p:sldId xmlns:r="http://schemas.openxmlformats.org/officeDocument/2006/relationships" id="258" r:id="R9677c7f2fbc54df9"/>
    <p:sldId xmlns:r="http://schemas.openxmlformats.org/officeDocument/2006/relationships" id="259" r:id="R66c0aab7b6614d58"/>
    <p:sldId xmlns:r="http://schemas.openxmlformats.org/officeDocument/2006/relationships" id="260" r:id="R36abadb87ad44154"/>
    <p:sldId xmlns:r="http://schemas.openxmlformats.org/officeDocument/2006/relationships" id="261" r:id="R953a69355d264ada"/>
    <p:sldId xmlns:r="http://schemas.openxmlformats.org/officeDocument/2006/relationships" id="262" r:id="Rc9f9c2062a2e4e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0e6976da82475b" /><Relationship Type="http://schemas.openxmlformats.org/officeDocument/2006/relationships/slide" Target="/ppt/slides/slide1.xml" Id="Rdcd567c793064402" /><Relationship Type="http://schemas.openxmlformats.org/officeDocument/2006/relationships/slide" Target="/ppt/slides/slide2.xml" Id="R1295c8d6b0da44db" /><Relationship Type="http://schemas.openxmlformats.org/officeDocument/2006/relationships/slide" Target="/ppt/slides/slide3.xml" Id="R9677c7f2fbc54df9" /><Relationship Type="http://schemas.openxmlformats.org/officeDocument/2006/relationships/slide" Target="/ppt/slides/slide4.xml" Id="R66c0aab7b6614d58" /><Relationship Type="http://schemas.openxmlformats.org/officeDocument/2006/relationships/slide" Target="/ppt/slides/slide5.xml" Id="R36abadb87ad44154" /><Relationship Type="http://schemas.openxmlformats.org/officeDocument/2006/relationships/slide" Target="/ppt/slides/slide6.xml" Id="R953a69355d264ada" /><Relationship Type="http://schemas.openxmlformats.org/officeDocument/2006/relationships/slide" Target="/ppt/slides/slide7.xml" Id="Rc9f9c2062a2e4e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23a24bd7ee44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444dcb025a4350" /><Relationship Type="http://schemas.openxmlformats.org/officeDocument/2006/relationships/theme" Target="/ppt/slideMasters/theme/theme1.xml" Id="Ra68e0e9faac249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444dcb025a43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9aff84457540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ca99df63547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a3be6db8649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192c842e9a41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d54607a9cf4e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38c8fb431a4d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d5b49639742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BIZON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BIZON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627 695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174 061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389 344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TORODD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Skåthaugmarka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6010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bbf@bizon.no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968 824 813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