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bdef1be43c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c6a0180044ab9"/>
  </p:sldMasterIdLst>
  <p:sldIdLst>
    <p:sldId xmlns:r="http://schemas.openxmlformats.org/officeDocument/2006/relationships" id="256" r:id="R6bebce440daa4f67"/>
    <p:sldId xmlns:r="http://schemas.openxmlformats.org/officeDocument/2006/relationships" id="257" r:id="Reea619fb208d42d2"/>
    <p:sldId xmlns:r="http://schemas.openxmlformats.org/officeDocument/2006/relationships" id="258" r:id="R482e78f375a44c8b"/>
    <p:sldId xmlns:r="http://schemas.openxmlformats.org/officeDocument/2006/relationships" id="259" r:id="Rb5440226728246e9"/>
    <p:sldId xmlns:r="http://schemas.openxmlformats.org/officeDocument/2006/relationships" id="260" r:id="R113ce8e31fbf496b"/>
    <p:sldId xmlns:r="http://schemas.openxmlformats.org/officeDocument/2006/relationships" id="261" r:id="Rafc44287786043c8"/>
    <p:sldId xmlns:r="http://schemas.openxmlformats.org/officeDocument/2006/relationships" id="262" r:id="Rbd7a827c5b7c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c6a0180044ab9" /><Relationship Type="http://schemas.openxmlformats.org/officeDocument/2006/relationships/slide" Target="/ppt/slides/slide1.xml" Id="R6bebce440daa4f67" /><Relationship Type="http://schemas.openxmlformats.org/officeDocument/2006/relationships/slide" Target="/ppt/slides/slide2.xml" Id="Reea619fb208d42d2" /><Relationship Type="http://schemas.openxmlformats.org/officeDocument/2006/relationships/slide" Target="/ppt/slides/slide3.xml" Id="R482e78f375a44c8b" /><Relationship Type="http://schemas.openxmlformats.org/officeDocument/2006/relationships/slide" Target="/ppt/slides/slide4.xml" Id="Rb5440226728246e9" /><Relationship Type="http://schemas.openxmlformats.org/officeDocument/2006/relationships/slide" Target="/ppt/slides/slide5.xml" Id="R113ce8e31fbf496b" /><Relationship Type="http://schemas.openxmlformats.org/officeDocument/2006/relationships/slide" Target="/ppt/slides/slide6.xml" Id="Rafc44287786043c8" /><Relationship Type="http://schemas.openxmlformats.org/officeDocument/2006/relationships/slide" Target="/ppt/slides/slide7.xml" Id="Rbd7a827c5b7c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e8e35186349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e275bb58e45d3" /><Relationship Type="http://schemas.openxmlformats.org/officeDocument/2006/relationships/theme" Target="/ppt/slideMasters/theme/theme1.xml" Id="R93473385b04d47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e275bb58e45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13fd62fb147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be6385eca4d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fa32f10a9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c2c2359ba47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f9fa1e49e43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a4293993640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9f9e72fd4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 MATS BJØRKLUND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MATS BJØRKLUND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MATS BJØRKLUND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MATS BJØRKLUND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MATS BJØRKLUND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MATS BJØRKLUND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MATS BJØRKLUND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MATS URBAN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MATS BJØRKLUND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Batteriveien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1443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968 891 502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 MATS BJØRKLUND AS</a:t>
            </a:r>
          </a:p>
        </p:txBody>
      </p:sp>
    </p:spTree>
  </p:cSld>
  <p:clrMapOvr>
    <a:masterClrMapping xmlns:a="http://schemas.openxmlformats.org/drawingml/2006/main"/>
  </p:clrMapOvr>
</p:sld>
</file>