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f036f80e0047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01bccad160449c"/>
  </p:sldMasterIdLst>
  <p:sldIdLst>
    <p:sldId xmlns:r="http://schemas.openxmlformats.org/officeDocument/2006/relationships" id="256" r:id="Re81b9a7702c843dd"/>
    <p:sldId xmlns:r="http://schemas.openxmlformats.org/officeDocument/2006/relationships" id="257" r:id="Ra750dff8b512411b"/>
    <p:sldId xmlns:r="http://schemas.openxmlformats.org/officeDocument/2006/relationships" id="258" r:id="R2bc8f5bd44a6431c"/>
    <p:sldId xmlns:r="http://schemas.openxmlformats.org/officeDocument/2006/relationships" id="259" r:id="R2f332abc8d5845d0"/>
    <p:sldId xmlns:r="http://schemas.openxmlformats.org/officeDocument/2006/relationships" id="260" r:id="Rc093744e45d246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01bccad160449c" /><Relationship Type="http://schemas.openxmlformats.org/officeDocument/2006/relationships/slide" Target="/ppt/slides/slide1.xml" Id="Re81b9a7702c843dd" /><Relationship Type="http://schemas.openxmlformats.org/officeDocument/2006/relationships/slide" Target="/ppt/slides/slide2.xml" Id="Ra750dff8b512411b" /><Relationship Type="http://schemas.openxmlformats.org/officeDocument/2006/relationships/slide" Target="/ppt/slides/slide3.xml" Id="R2bc8f5bd44a6431c" /><Relationship Type="http://schemas.openxmlformats.org/officeDocument/2006/relationships/slide" Target="/ppt/slides/slide4.xml" Id="R2f332abc8d5845d0" /><Relationship Type="http://schemas.openxmlformats.org/officeDocument/2006/relationships/slide" Target="/ppt/slides/slide5.xml" Id="Rc093744e45d246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b490e3a7847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9202fa03949f6" /><Relationship Type="http://schemas.openxmlformats.org/officeDocument/2006/relationships/theme" Target="/ppt/slideMasters/theme/theme1.xml" Id="Rb8f386c57f0f45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39202fa03949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cfc5141564b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881dfdab64a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b5e3eac6f4f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bc9c71dd34f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3d15285934d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 SVEN KJETIL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SVEN KJETIL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SVEN KJETIL ble etablert [år] og holder til i Bjelland.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SVEN KJETIL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SVEN KJETIL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SVEN KJETIL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Lunnan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4536 Bjelland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969 095 939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SVEN KJETIL</a:t>
            </a:r>
          </a:p>
        </p:txBody>
      </p:sp>
    </p:spTree>
  </p:cSld>
  <p:clrMapOvr>
    <a:masterClrMapping xmlns:a="http://schemas.openxmlformats.org/drawingml/2006/main"/>
  </p:clrMapOvr>
</p:sld>
</file>