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77b971985d41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ca9741e11d4d74"/>
  </p:sldMasterIdLst>
  <p:sldIdLst>
    <p:sldId xmlns:r="http://schemas.openxmlformats.org/officeDocument/2006/relationships" id="256" r:id="R50bf1ff9323c45b0"/>
    <p:sldId xmlns:r="http://schemas.openxmlformats.org/officeDocument/2006/relationships" id="257" r:id="R8aa82d619ef04d9d"/>
    <p:sldId xmlns:r="http://schemas.openxmlformats.org/officeDocument/2006/relationships" id="258" r:id="R0e449f8051c14004"/>
    <p:sldId xmlns:r="http://schemas.openxmlformats.org/officeDocument/2006/relationships" id="259" r:id="R5698d378c2b24172"/>
    <p:sldId xmlns:r="http://schemas.openxmlformats.org/officeDocument/2006/relationships" id="260" r:id="R3ab27546bbf541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a9741e11d4d74" /><Relationship Type="http://schemas.openxmlformats.org/officeDocument/2006/relationships/slide" Target="/ppt/slides/slide1.xml" Id="R50bf1ff9323c45b0" /><Relationship Type="http://schemas.openxmlformats.org/officeDocument/2006/relationships/slide" Target="/ppt/slides/slide2.xml" Id="R8aa82d619ef04d9d" /><Relationship Type="http://schemas.openxmlformats.org/officeDocument/2006/relationships/slide" Target="/ppt/slides/slide3.xml" Id="R0e449f8051c14004" /><Relationship Type="http://schemas.openxmlformats.org/officeDocument/2006/relationships/slide" Target="/ppt/slides/slide4.xml" Id="R5698d378c2b24172" /><Relationship Type="http://schemas.openxmlformats.org/officeDocument/2006/relationships/slide" Target="/ppt/slides/slide5.xml" Id="R3ab27546bbf541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ffdd27b544c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9b13a94d94ad1" /><Relationship Type="http://schemas.openxmlformats.org/officeDocument/2006/relationships/theme" Target="/ppt/slideMasters/theme/theme1.xml" Id="Rdbbe8393ecfb4d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d9b13a94d94a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ce176fb8c46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191017bc54e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99430e85042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2f29e12d447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49805130749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