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728df153f44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2413ea2cc34ed7"/>
  </p:sldMasterIdLst>
  <p:sldIdLst>
    <p:sldId xmlns:r="http://schemas.openxmlformats.org/officeDocument/2006/relationships" id="256" r:id="Rc28dee7ffaf1411b"/>
    <p:sldId xmlns:r="http://schemas.openxmlformats.org/officeDocument/2006/relationships" id="257" r:id="R5f32f42223314694"/>
    <p:sldId xmlns:r="http://schemas.openxmlformats.org/officeDocument/2006/relationships" id="258" r:id="Raea870ff293e461f"/>
    <p:sldId xmlns:r="http://schemas.openxmlformats.org/officeDocument/2006/relationships" id="259" r:id="R04f2aa78e4574063"/>
    <p:sldId xmlns:r="http://schemas.openxmlformats.org/officeDocument/2006/relationships" id="260" r:id="Rbd98fd69c56e40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413ea2cc34ed7" /><Relationship Type="http://schemas.openxmlformats.org/officeDocument/2006/relationships/slide" Target="/ppt/slides/slide1.xml" Id="Rc28dee7ffaf1411b" /><Relationship Type="http://schemas.openxmlformats.org/officeDocument/2006/relationships/slide" Target="/ppt/slides/slide2.xml" Id="R5f32f42223314694" /><Relationship Type="http://schemas.openxmlformats.org/officeDocument/2006/relationships/slide" Target="/ppt/slides/slide3.xml" Id="Raea870ff293e461f" /><Relationship Type="http://schemas.openxmlformats.org/officeDocument/2006/relationships/slide" Target="/ppt/slides/slide4.xml" Id="R04f2aa78e4574063" /><Relationship Type="http://schemas.openxmlformats.org/officeDocument/2006/relationships/slide" Target="/ppt/slides/slide5.xml" Id="Rbd98fd69c56e40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2d7ba962341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66ccc330749de" /><Relationship Type="http://schemas.openxmlformats.org/officeDocument/2006/relationships/theme" Target="/ppt/slideMasters/theme/theme1.xml" Id="R275f15ab8ade40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f66ccc330749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19d95817748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978fa8af74a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fbc10736c41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80412e9e1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78428c37044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EIDE REGNSKAPSKONTOR DØDSBO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REGNSKAPSKONTOR DØDSBO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970 056 513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EIDE REGNSKAPSKONTOR DØDSBO</a:t>
            </a:r>
          </a:p>
        </p:txBody>
      </p:sp>
    </p:spTree>
  </p:cSld>
  <p:clrMapOvr>
    <a:masterClrMapping xmlns:a="http://schemas.openxmlformats.org/drawingml/2006/main"/>
  </p:clrMapOvr>
</p:sld>
</file>